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83"/>
  </p:notesMasterIdLst>
  <p:sldIdLst>
    <p:sldId id="349" r:id="rId2"/>
    <p:sldId id="350" r:id="rId3"/>
    <p:sldId id="258" r:id="rId4"/>
    <p:sldId id="261" r:id="rId5"/>
    <p:sldId id="337" r:id="rId6"/>
    <p:sldId id="259" r:id="rId7"/>
    <p:sldId id="260" r:id="rId8"/>
    <p:sldId id="330" r:id="rId9"/>
    <p:sldId id="332" r:id="rId10"/>
    <p:sldId id="333" r:id="rId11"/>
    <p:sldId id="266" r:id="rId12"/>
    <p:sldId id="334" r:id="rId13"/>
    <p:sldId id="269" r:id="rId14"/>
    <p:sldId id="262" r:id="rId15"/>
    <p:sldId id="263" r:id="rId16"/>
    <p:sldId id="264" r:id="rId17"/>
    <p:sldId id="265" r:id="rId18"/>
    <p:sldId id="270" r:id="rId19"/>
    <p:sldId id="342" r:id="rId20"/>
    <p:sldId id="344" r:id="rId21"/>
    <p:sldId id="346" r:id="rId22"/>
    <p:sldId id="279" r:id="rId23"/>
    <p:sldId id="343" r:id="rId24"/>
    <p:sldId id="345" r:id="rId25"/>
    <p:sldId id="338" r:id="rId26"/>
    <p:sldId id="339" r:id="rId27"/>
    <p:sldId id="271" r:id="rId28"/>
    <p:sldId id="283" r:id="rId29"/>
    <p:sldId id="268" r:id="rId30"/>
    <p:sldId id="331" r:id="rId31"/>
    <p:sldId id="273" r:id="rId32"/>
    <p:sldId id="275" r:id="rId33"/>
    <p:sldId id="267" r:id="rId34"/>
    <p:sldId id="272" r:id="rId35"/>
    <p:sldId id="340" r:id="rId36"/>
    <p:sldId id="309" r:id="rId37"/>
    <p:sldId id="276" r:id="rId38"/>
    <p:sldId id="277" r:id="rId39"/>
    <p:sldId id="285" r:id="rId40"/>
    <p:sldId id="286" r:id="rId41"/>
    <p:sldId id="287" r:id="rId42"/>
    <p:sldId id="341" r:id="rId43"/>
    <p:sldId id="348" r:id="rId44"/>
    <p:sldId id="274" r:id="rId45"/>
    <p:sldId id="278" r:id="rId46"/>
    <p:sldId id="347" r:id="rId47"/>
    <p:sldId id="280" r:id="rId48"/>
    <p:sldId id="281" r:id="rId49"/>
    <p:sldId id="282" r:id="rId50"/>
    <p:sldId id="284" r:id="rId51"/>
    <p:sldId id="288" r:id="rId52"/>
    <p:sldId id="289" r:id="rId53"/>
    <p:sldId id="290" r:id="rId54"/>
    <p:sldId id="291" r:id="rId55"/>
    <p:sldId id="292" r:id="rId56"/>
    <p:sldId id="293" r:id="rId57"/>
    <p:sldId id="294" r:id="rId58"/>
    <p:sldId id="295" r:id="rId59"/>
    <p:sldId id="296" r:id="rId60"/>
    <p:sldId id="297" r:id="rId61"/>
    <p:sldId id="298" r:id="rId62"/>
    <p:sldId id="299" r:id="rId63"/>
    <p:sldId id="300" r:id="rId64"/>
    <p:sldId id="301" r:id="rId65"/>
    <p:sldId id="302" r:id="rId66"/>
    <p:sldId id="303" r:id="rId67"/>
    <p:sldId id="304" r:id="rId68"/>
    <p:sldId id="305" r:id="rId69"/>
    <p:sldId id="306" r:id="rId70"/>
    <p:sldId id="307" r:id="rId71"/>
    <p:sldId id="308" r:id="rId72"/>
    <p:sldId id="310" r:id="rId73"/>
    <p:sldId id="311" r:id="rId74"/>
    <p:sldId id="312" r:id="rId75"/>
    <p:sldId id="313" r:id="rId76"/>
    <p:sldId id="314" r:id="rId77"/>
    <p:sldId id="315" r:id="rId78"/>
    <p:sldId id="316" r:id="rId79"/>
    <p:sldId id="317" r:id="rId80"/>
    <p:sldId id="318" r:id="rId81"/>
    <p:sldId id="323" r:id="rId82"/>
  </p:sldIdLst>
  <p:sldSz cx="9144000" cy="6858000" type="screen4x3"/>
  <p:notesSz cx="6858000" cy="9144000"/>
  <p:embeddedFontLst>
    <p:embeddedFont>
      <p:font typeface="Cambria" panose="02040503050406030204" pitchFamily="18" charset="0"/>
      <p:regular r:id="rId84"/>
      <p:bold r:id="rId85"/>
      <p:italic r:id="rId86"/>
      <p:boldItalic r:id="rId87"/>
    </p:embeddedFont>
    <p:embeddedFont>
      <p:font typeface="Arial Narrow" panose="020B0606020202030204" pitchFamily="34" charset="0"/>
      <p:regular r:id="rId88"/>
      <p:bold r:id="rId89"/>
      <p:italic r:id="rId90"/>
      <p:boldItalic r:id="rId91"/>
    </p:embeddedFont>
    <p:embeddedFont>
      <p:font typeface="Days One" panose="020B0604020202020204" charset="0"/>
      <p:regular r:id="rId92"/>
    </p:embeddedFont>
    <p:embeddedFont>
      <p:font typeface="Consolas" panose="020B0609020204030204" pitchFamily="49" charset="0"/>
      <p:regular r:id="rId93"/>
      <p:bold r:id="rId94"/>
      <p:italic r:id="rId95"/>
      <p:boldItalic r:id="rId96"/>
    </p:embeddedFont>
    <p:embeddedFont>
      <p:font typeface="Calibri" panose="020F0502020204030204" pitchFamily="34" charset="0"/>
      <p:regular r:id="rId97"/>
      <p:bold r:id="rId98"/>
      <p:italic r:id="rId99"/>
      <p:boldItalic r:id="rId100"/>
    </p:embeddedFont>
    <p:embeddedFont>
      <p:font typeface="Arial Black" panose="020B0A04020102090204" pitchFamily="34" charset="0"/>
      <p:bold r:id="rId101"/>
      <p:italic r:id="rId102"/>
    </p:embeddedFont>
    <p:embeddedFont>
      <p:font typeface="Varela Round" panose="020B0604020202020204" charset="0"/>
      <p:regular r:id="rId10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695" autoAdjust="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fntdata"/><Relationship Id="rId89"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4.fntdata"/><Relationship Id="rId102" Type="http://schemas.openxmlformats.org/officeDocument/2006/relationships/font" Target="fonts/font19.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7.fntdata"/><Relationship Id="rId95"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7.fntdata"/><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2.fntdata"/><Relationship Id="rId93" Type="http://schemas.openxmlformats.org/officeDocument/2006/relationships/font" Target="fonts/font10.fntdata"/><Relationship Id="rId98"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font" Target="fonts/font5.fntdata"/><Relationship Id="rId91" Type="http://schemas.openxmlformats.org/officeDocument/2006/relationships/font" Target="fonts/font8.fntdata"/><Relationship Id="rId96"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3.fntdata"/><Relationship Id="rId94" Type="http://schemas.openxmlformats.org/officeDocument/2006/relationships/font" Target="fonts/font11.fntdata"/><Relationship Id="rId99" Type="http://schemas.openxmlformats.org/officeDocument/2006/relationships/font" Target="fonts/font16.fntdata"/><Relationship Id="rId101"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4.fntdata"/><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03557586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From SSA Guide to Competition: The purpose of this Guide to Soaring Competition is to promote contest safety and to make it easier for new pilots to get started in competition soaring. It is primarily directed toward the pilot who has not yet flown in a contest, but should be of some use to those with contest experience. This document will be most useful when read in conjunction with the current SSA Contest Rules and the Guide to the Rules. All contest-related documents and forms are available on the SSA website (www.ssa.org).</a:t>
            </a:r>
          </a:p>
        </p:txBody>
      </p:sp>
    </p:spTree>
    <p:extLst>
      <p:ext uri="{BB962C8B-B14F-4D97-AF65-F5344CB8AC3E}">
        <p14:creationId xmlns:p14="http://schemas.microsoft.com/office/powerpoint/2010/main" val="4103528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815299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987915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815299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t>Contest Paperwork</a:t>
            </a:r>
          </a:p>
          <a:p>
            <a:pPr lvl="0">
              <a:spcBef>
                <a:spcPts val="0"/>
              </a:spcBef>
              <a:buClr>
                <a:schemeClr val="dk1"/>
              </a:buClr>
              <a:buSzPct val="100000"/>
              <a:buFont typeface="Arial"/>
              <a:buNone/>
            </a:pPr>
            <a:r>
              <a:rPr lang="en"/>
              <a:t>When you register and pay your entry fee, you'll receive a package of paperwork. This may include tourist guides and other items of only mild interest, but certain vital items will also be there. One is the list of turnpoints and closed airspace. You'll need to get these on your chart and into your GPS navigation receiver.  To do this, you'll need the current electronic version in a format compatible with your navigation system, loaded and verified to be working properly. Other pilots will be doing the same, so you should be able to get help with this. Beware of the trap of using a version of the control points that isn't quite up to date. The rules require that contest organizers include a date or version number with each control point list; you should check each time to ensure that the set you're using has this, and it's the latest one. Also among the paperwork will be some outlanding cards, at least one of which must always be in your cockpit – should you land away from the contest site, you must fill out one of these before calling the Retrieve Office. It‟s a good idea to copy the phone number(s) of the Retrieve Office onto the landing cards (or at least onto a scrap of paper for your wallet) – even during the practice period, you might need this. Another important item is a diagram of the airport, which usually includes a list of local operating procedures. You must study this and become familiar with the start and finish procedures, landing patterns, ground procedures, relight procedures, etc. It can be a good idea to review all this with a contest official or experienced local pilot, to be sure you understand everything. Don't make a launch before you understand all procedures; don‟t assume that every flight will work out just as you hope.</a:t>
            </a:r>
          </a:p>
          <a:p>
            <a:pPr lvl="0" rtl="0">
              <a:spcBef>
                <a:spcPts val="0"/>
              </a:spcBef>
              <a:buNone/>
            </a:pPr>
            <a:endParaRPr dirty="0"/>
          </a:p>
        </p:txBody>
      </p:sp>
    </p:spTree>
    <p:extLst>
      <p:ext uri="{BB962C8B-B14F-4D97-AF65-F5344CB8AC3E}">
        <p14:creationId xmlns:p14="http://schemas.microsoft.com/office/powerpoint/2010/main" val="1103731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223218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222" name="Shape 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8770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236" name="Shape 2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2674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246" name="Shape 2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579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4" name="Shape 2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It's tempting to think that in the time leading up to a contest a great deal of effort should be spent tuning your glider for optimum performance. In reality, the last increment of performance hardly matters for your first few contests. It's more important that the ship trim and fly well with no annoying distractions to divert your attention. Thus, unsealed aileron gaps mean little, but an air vent that howls is a real problem. You should be current and comfortable in your ship, able to stay relaxed during long flights. A few details should receive attention: It should hardly be necessary to note that a good audio vario is essential for contest flying – you'll be part of many gaggles during the course of a typical contest, and you absolutely cannot afford to fly with your head in the cockpit. Good total-energy compensation, though not critical to safety, should also be considered mandatory. Your trailer and tow vehicle should function well, since they are likely to get a workout at your first contests. Deficiencies that make your ship tough to rig or de-rig, or that leave you stranded in some distant field, are demoralizing. It's a good idea to check your batteries (a spare could come in handy) and their chargers – a dead radio or vario would be most unwelcome. If the upcoming contest will involve high-altitude flying, make sure your oxygen system is tested and thoroughly dependable (remember, this is life support equipment).</a:t>
            </a:r>
          </a:p>
        </p:txBody>
      </p:sp>
    </p:spTree>
    <p:extLst>
      <p:ext uri="{BB962C8B-B14F-4D97-AF65-F5344CB8AC3E}">
        <p14:creationId xmlns:p14="http://schemas.microsoft.com/office/powerpoint/2010/main" val="1240481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4" name="Shape 2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en" dirty="0"/>
          </a:p>
        </p:txBody>
      </p:sp>
    </p:spTree>
    <p:extLst>
      <p:ext uri="{BB962C8B-B14F-4D97-AF65-F5344CB8AC3E}">
        <p14:creationId xmlns:p14="http://schemas.microsoft.com/office/powerpoint/2010/main" val="1240481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488365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4" name="Shape 2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en" dirty="0"/>
          </a:p>
        </p:txBody>
      </p:sp>
    </p:spTree>
    <p:extLst>
      <p:ext uri="{BB962C8B-B14F-4D97-AF65-F5344CB8AC3E}">
        <p14:creationId xmlns:p14="http://schemas.microsoft.com/office/powerpoint/2010/main" val="1240481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4" name="Shape 2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en" dirty="0"/>
          </a:p>
        </p:txBody>
      </p:sp>
    </p:spTree>
    <p:extLst>
      <p:ext uri="{BB962C8B-B14F-4D97-AF65-F5344CB8AC3E}">
        <p14:creationId xmlns:p14="http://schemas.microsoft.com/office/powerpoint/2010/main" val="1240481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7" name="Shape 3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You’ll want a good chart of the contest area. Most pilots make such a chart by pasting together the appropriate pieces of FAA Sectional Charts, then covering them with clear plastic film. Before covering, each turnpoint should be clearly marked. You'll be able to get some good ideas on chart preparation by looking over the shoulders of experienced pilots, or asking for their help. In the GPS age, less emphasis is placed on printed charts than previously. But it's a mistake for anyone unfamiliar with a task area to be without a good one.</a:t>
            </a:r>
          </a:p>
        </p:txBody>
      </p:sp>
    </p:spTree>
    <p:extLst>
      <p:ext uri="{BB962C8B-B14F-4D97-AF65-F5344CB8AC3E}">
        <p14:creationId xmlns:p14="http://schemas.microsoft.com/office/powerpoint/2010/main" val="1025541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4" name="Shape 2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en" dirty="0"/>
          </a:p>
        </p:txBody>
      </p:sp>
    </p:spTree>
    <p:extLst>
      <p:ext uri="{BB962C8B-B14F-4D97-AF65-F5344CB8AC3E}">
        <p14:creationId xmlns:p14="http://schemas.microsoft.com/office/powerpoint/2010/main" val="1240481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4" name="Shape 2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smtClean="0"/>
              <a:t>B</a:t>
            </a:r>
            <a:r>
              <a:rPr lang="en" dirty="0" smtClean="0"/>
              <a:t>e prepared to be self sufficient</a:t>
            </a:r>
            <a:endParaRPr lang="en" dirty="0"/>
          </a:p>
        </p:txBody>
      </p:sp>
    </p:spTree>
    <p:extLst>
      <p:ext uri="{BB962C8B-B14F-4D97-AF65-F5344CB8AC3E}">
        <p14:creationId xmlns:p14="http://schemas.microsoft.com/office/powerpoint/2010/main" val="1240481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r>
              <a:rPr lang="en" sz="1600" dirty="0" smtClean="0">
                <a:solidFill>
                  <a:schemeClr val="dk1"/>
                </a:solidFill>
                <a:latin typeface="Varela Round"/>
                <a:ea typeface="Varela Round"/>
                <a:cs typeface="Varela Round"/>
                <a:sym typeface="Varela Round"/>
              </a:rPr>
              <a:t>Required by the</a:t>
            </a:r>
            <a:r>
              <a:rPr lang="en" sz="1600" baseline="0" dirty="0" smtClean="0">
                <a:solidFill>
                  <a:schemeClr val="dk1"/>
                </a:solidFill>
                <a:latin typeface="Varela Round"/>
                <a:ea typeface="Varela Round"/>
                <a:cs typeface="Varela Round"/>
                <a:sym typeface="Varela Round"/>
              </a:rPr>
              <a:t> rules to tied down your trailer and glider to protect other people and their gliders.</a:t>
            </a:r>
            <a:endParaRPr lang="en" sz="1600" dirty="0">
              <a:solidFill>
                <a:schemeClr val="dk1"/>
              </a:solidFill>
              <a:latin typeface="Varela Round"/>
              <a:ea typeface="Varela Round"/>
              <a:cs typeface="Varela Round"/>
              <a:sym typeface="Varela Round"/>
            </a:endParaRPr>
          </a:p>
        </p:txBody>
      </p:sp>
    </p:spTree>
    <p:extLst>
      <p:ext uri="{BB962C8B-B14F-4D97-AF65-F5344CB8AC3E}">
        <p14:creationId xmlns:p14="http://schemas.microsoft.com/office/powerpoint/2010/main" val="3229028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r>
              <a:rPr lang="en" sz="1600">
                <a:solidFill>
                  <a:schemeClr val="dk1"/>
                </a:solidFill>
                <a:latin typeface="Varela Round"/>
                <a:ea typeface="Varela Round"/>
                <a:cs typeface="Varela Round"/>
                <a:sym typeface="Varela Round"/>
              </a:rPr>
              <a:t>Good checklists can be vital, particularly at a contest. Pressure and distractions make it easy to overlook important items; checklists help combat this tendency.</a:t>
            </a:r>
          </a:p>
        </p:txBody>
      </p:sp>
    </p:spTree>
    <p:extLst>
      <p:ext uri="{BB962C8B-B14F-4D97-AF65-F5344CB8AC3E}">
        <p14:creationId xmlns:p14="http://schemas.microsoft.com/office/powerpoint/2010/main" val="3229028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4" name="Shape 2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a:p>
            <a:pPr lvl="0" rtl="0">
              <a:spcBef>
                <a:spcPts val="0"/>
              </a:spcBef>
              <a:buNone/>
            </a:pPr>
            <a:endParaRPr dirty="0"/>
          </a:p>
        </p:txBody>
      </p:sp>
    </p:spTree>
    <p:extLst>
      <p:ext uri="{BB962C8B-B14F-4D97-AF65-F5344CB8AC3E}">
        <p14:creationId xmlns:p14="http://schemas.microsoft.com/office/powerpoint/2010/main" val="1142362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1" name="Shape 4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dirty="0"/>
              <a:t>Emergency </a:t>
            </a:r>
            <a:r>
              <a:rPr lang="en" dirty="0" smtClean="0"/>
              <a:t>Equipment:  As </a:t>
            </a:r>
            <a:r>
              <a:rPr lang="en" dirty="0"/>
              <a:t>a responsible competitor, you'll place great emphasis on flying safely. You should also allow for the possibility that a problem might occur. This means that an adequate first aid and survival kit should be on board. It also means that you should give careful consideration to installing an ELT (Emergency Locator Transmitter). An ELT has proven value in case of a crash; some contests require them. Also useful is a satellite-based tracking device such as the SPOT. This allows your progress to be tracked in “near real time” – a position appears about every 2-10 minutes. Should you not arrive when expected, your last reported position would be easy to determine.  It's an excellent idea to carry a mobile phone, a spare battery, and possibly a means of powering it from your glider‟s battery. You shouldn't assume that coverage will always be available, but this will be useful after most outlandings, and occasionally in case of an emergency.</a:t>
            </a:r>
          </a:p>
          <a:p>
            <a:pPr lvl="0" rtl="0">
              <a:spcBef>
                <a:spcPts val="0"/>
              </a:spcBef>
              <a:buNone/>
            </a:pPr>
            <a:endParaRPr dirty="0"/>
          </a:p>
        </p:txBody>
      </p:sp>
    </p:spTree>
    <p:extLst>
      <p:ext uri="{BB962C8B-B14F-4D97-AF65-F5344CB8AC3E}">
        <p14:creationId xmlns:p14="http://schemas.microsoft.com/office/powerpoint/2010/main" val="205931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r>
              <a:rPr lang="en" sz="1600">
                <a:solidFill>
                  <a:schemeClr val="dk1"/>
                </a:solidFill>
                <a:latin typeface="Varela Round"/>
                <a:ea typeface="Varela Round"/>
                <a:cs typeface="Varela Round"/>
                <a:sym typeface="Varela Round"/>
              </a:rPr>
              <a:t>Good checklists can be vital, particularly at a contest. Pressure and distractions make it easy to overlook important items; checklists help combat this tendency.</a:t>
            </a:r>
          </a:p>
        </p:txBody>
      </p:sp>
    </p:spTree>
    <p:extLst>
      <p:ext uri="{BB962C8B-B14F-4D97-AF65-F5344CB8AC3E}">
        <p14:creationId xmlns:p14="http://schemas.microsoft.com/office/powerpoint/2010/main" val="3229028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366788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r>
              <a:rPr lang="en" sz="1600">
                <a:solidFill>
                  <a:schemeClr val="dk1"/>
                </a:solidFill>
                <a:latin typeface="Varela Round"/>
                <a:ea typeface="Varela Round"/>
                <a:cs typeface="Varela Round"/>
                <a:sym typeface="Varela Round"/>
              </a:rPr>
              <a:t>Good checklists can be vital, particularly at a contest. Pressure and distractions make it easy to overlook important items; checklists help combat this tendency.</a:t>
            </a:r>
          </a:p>
        </p:txBody>
      </p:sp>
    </p:spTree>
    <p:extLst>
      <p:ext uri="{BB962C8B-B14F-4D97-AF65-F5344CB8AC3E}">
        <p14:creationId xmlns:p14="http://schemas.microsoft.com/office/powerpoint/2010/main" val="3229028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0" name="Shape 3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Your contest flights are documented with a GPS Flight Recorder (FR). You need to be sure that it is properly mounted and if it has a navigation display this can be clearly seen during flight. Obviously, reliability is important. By far the most common cause of failures is loss of power (batteries go dead, cable becomes disconnected, etc.) so make sure your installation is reliable. The FR should be easy to remove from the glider so it can be submitted to the Scorer after a contest flight – or you should know how to get the flight log file onto portable storage, such as a memory card or thumb drive). Turnpoint control with a Flight Recorder is reasonably simple. The FR keeps a continuous record of your position, so you simply fly to the turnpoint, then press on toward the next one. The Rules require at least one fix within the specified radius of the turnpoint (1 mile for all tasks except the Turn Area Task, described below). Many pilots have taken this to mean that they could turn at the defined radius. But few have persisted with this technique – they've found it's far too easy to wind up with a flight log that shows they never got quite close enough. If you want to avoid occasional penalties, plan to get well inside the cylinder – by at least 0.1 mile. And while you do so, don't forget the importance of keeping your eyes outside the cockpit: turnpoints attract gliders. Here's a small point worth attention: Pilots have various notions of how to set up their instrumentation. You may be among those who prefer to use nautical miles or kilometers for distance. If so, be aware that contest distances are always expressed in statute miles. Unless you are really careful, it will be easy to make a distance mistake at some turnpoint. For contest flying, either use statute miles or remind yourself to take great care with the distance conversion at every control point. </a:t>
            </a:r>
          </a:p>
        </p:txBody>
      </p:sp>
    </p:spTree>
    <p:extLst>
      <p:ext uri="{BB962C8B-B14F-4D97-AF65-F5344CB8AC3E}">
        <p14:creationId xmlns:p14="http://schemas.microsoft.com/office/powerpoint/2010/main" val="4196257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8" name="Shape 3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On any contest task proper provision for “pilot relief” (urination) can be important. A pilot who comes to a competition without having planned (and practiced) for this is truly unprepared and has created a huge obstacle to success. (Ask yourself if it makes sense for a beginner to try to compete with a handicap that no experienced pilot would for one moment consider.) Many beginners feel that this is an inconvenient subject and that they can probably get by "on one tank". What they don't realize is that the pilot's situation (semi-reclined, moderate vibration, moderate level of stress, changes in altitude accompanied by changes in temperature) is highly conducive to frequent urination. Many experienced pilots use gallon-size ziplock baggies, though other arrangements can work well (a recent trend is toward the use of an overboard relief tube and a „male external catheter‟). You may wish to check out the various systems used by experienced contest pilots. Without question, this must be a part of your pre-contest practice – neglect this subject at your peril!</a:t>
            </a:r>
          </a:p>
          <a:p>
            <a:pPr lvl="0">
              <a:spcBef>
                <a:spcPts val="0"/>
              </a:spcBef>
              <a:buNone/>
            </a:pPr>
            <a:endParaRPr dirty="0"/>
          </a:p>
          <a:p>
            <a:pPr lvl="0" rtl="0">
              <a:spcBef>
                <a:spcPts val="0"/>
              </a:spcBef>
              <a:buNone/>
            </a:pPr>
            <a:r>
              <a:rPr lang="en"/>
              <a:t>A related subject is the need for drinking water. Physiological studies have shown that a glider pilot who fails to drink will soon become dehydrated, and that this dehydration will impair performance, perhaps dangerously. Obviously, dehydration is aggravated if the pilot avoids drinking to reduce the need for “pilot relief”. An ample supply of drinking water must be carried (and consumed) on every flight. A quart is minimal – a half-gallon is far better (in really hot weather, you'll need as much as a full gallon). A popular arrangement is a bag or a plastic bottle and a hose through which water can be sipped. You should keep the hose handy at all times, and get in the habit of drinking small amounts frequently. (If you wait until you're thirsty, you're already a quart low.) In any hot climate, make a point of drinking a really large quantity of water in the hour before takeoff. This will ensure that you don't start out partially dehydrated.</a:t>
            </a:r>
          </a:p>
        </p:txBody>
      </p:sp>
    </p:spTree>
    <p:extLst>
      <p:ext uri="{BB962C8B-B14F-4D97-AF65-F5344CB8AC3E}">
        <p14:creationId xmlns:p14="http://schemas.microsoft.com/office/powerpoint/2010/main" val="2781928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Though some pilots fly "crewless," you should try to arrange for a reliable crewperson. The crew's basic duty is to reduce the strain on you, the pilot. Specific duties include helping you to prepare and grid the glider every day, running your wing on takeoff, greeting you with tail dolly (and a cold drink) on landing, and, of course, retrieving you when you land out. A good crew approaches all these tasks eagerly, and takes special pride in cleaning the glider every day. A good crew should be able to listen at great length to your stories of how the day's flight went, offering praise, sympathy, encouragement, and no criticism. Both you and your crew must be realistic about the large effort that a contest can involve, and how easily strain can creep in unless both work to avoid it. Contest flying tests your character in many ways. You must be careful not to blame your crew for shortcomings that are really your responsibility. You may have asked your crew to find your chart and put it in the cockpit, but if you fail to check and take off without it, the fault is still yours. And items critical to flight safety (such as checking control hookups) must not be delegated. One final point: In getting ready for competition, no form of practice or preparation is half as valuable as the chance to act as crew for an experienced pilot. This is so useful that it should almost be considered mandatory for anyone who is contemplating competition flying.</a:t>
            </a:r>
          </a:p>
        </p:txBody>
      </p:sp>
    </p:spTree>
    <p:extLst>
      <p:ext uri="{BB962C8B-B14F-4D97-AF65-F5344CB8AC3E}">
        <p14:creationId xmlns:p14="http://schemas.microsoft.com/office/powerpoint/2010/main" val="918787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3" name="Shape 3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Considering the time, money, and effort that pilots expend on a soaring contest, you'd think they would make a point of knowing the rules. Alas, it is not so. Even pilots with considerable contest experience sometimes have a hazy understanding of the rules by which they fly. Avoid this trap – get a copy of the current rules (available on the SSA website) and study them carefully. Pay particular attention to the rules concerning turnpoint control, starting, finishing, and penalties. Understand the types of tasks you might be flying and at least the basics of the way in which scores are calculated. Be a trifle skeptical of what other pilots tell you about the rules – their understanding may be good or hazy, and they may or may not have kept up with recent changes.</a:t>
            </a:r>
          </a:p>
        </p:txBody>
      </p:sp>
    </p:spTree>
    <p:extLst>
      <p:ext uri="{BB962C8B-B14F-4D97-AF65-F5344CB8AC3E}">
        <p14:creationId xmlns:p14="http://schemas.microsoft.com/office/powerpoint/2010/main" val="30014041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3" name="Shape 3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Considering the time, money, and effort that pilots expend on a soaring contest, you'd think they would make a point of knowing the rules. Alas, it is not so. Even pilots with considerable contest experience sometimes have a hazy understanding of the rules by which they fly. Avoid this trap – get a copy of the current rules (available on the SSA website) and study them carefully. Pay particular attention to the rules concerning turnpoint control, starting, finishing, and penalties. Understand the types of tasks you might be flying and at least the basics of the way in which scores are calculated. Be a trifle skeptical of what other pilots tell you about the rules – their understanding may be good or hazy, and they may or may not have kept up with recent changes.</a:t>
            </a:r>
          </a:p>
        </p:txBody>
      </p:sp>
    </p:spTree>
    <p:extLst>
      <p:ext uri="{BB962C8B-B14F-4D97-AF65-F5344CB8AC3E}">
        <p14:creationId xmlns:p14="http://schemas.microsoft.com/office/powerpoint/2010/main" val="30014041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Shape 6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7" name="Shape 6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3558258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4392132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2" name="Shape 3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5422546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Shape 4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Your first duty on any contest day is to get your ship assembled and ready to fly. You should expect this to take longer than normal, because of the special needs of contest flights (contest paperwork, ballast, etc.). Pay particular attention to having all necessary items (task sheet, outlanding cards, chart, etc.) in the cockpit, and all unnecessary items (e.g. yesterday's task sheet) out. </a:t>
            </a:r>
          </a:p>
          <a:p>
            <a:pPr lvl="0">
              <a:spcBef>
                <a:spcPts val="0"/>
              </a:spcBef>
              <a:buNone/>
            </a:pPr>
            <a:r>
              <a:rPr lang="en"/>
              <a:t>You'll want to have a good Critical Assembly Checklist, and to do it properly each day. As you know, this is an independent check of the items on a particular glider that the manufacturer, common sense, and the service history say are critical to safe flight. The list should be kept short – this is not a substitute for your comprehensive assembly checklist, but a separate check of the truly vital items. You crew can help you do this. Each day, make a mark on the left wing-root tape signifying that it is complete. </a:t>
            </a:r>
          </a:p>
          <a:p>
            <a:pPr lvl="0" rtl="0">
              <a:spcBef>
                <a:spcPts val="0"/>
              </a:spcBef>
              <a:buNone/>
            </a:pPr>
            <a:r>
              <a:rPr lang="en"/>
              <a:t>With luck, you and your crew will "hit your stride" during the contest, with assembly and preparation becoming a smooth operation. A good goal (not always achieved) is to have the plane entirely ready to go before the morning pilots' meeting. No matter what it takes, you must make a point of being fully ready to fly by grid time (the time when gliders are pushed out on the runway in preparation for launch). You should take this seriously (it tends to be a weak area for novices) because many problems can develop when you are almost but not quite ready to launch on time.</a:t>
            </a:r>
          </a:p>
        </p:txBody>
      </p:sp>
    </p:spTree>
    <p:extLst>
      <p:ext uri="{BB962C8B-B14F-4D97-AF65-F5344CB8AC3E}">
        <p14:creationId xmlns:p14="http://schemas.microsoft.com/office/powerpoint/2010/main" val="3420182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815299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0" name="Shape 4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The first "event" of the contest day is the pilots' meeting (typically held in a hangar or meeting room at around 9:30). Here, the previous day's winners get a chance to describe their flights, and perhaps receive a small prize. The weatherman explains why the forecast for the previous day was less than perfect, and offers a guess about today's conditions. Various administrative notes and comments are presented. Each pilot receives a bunch of paperwork, typically consisting of a scoresheet, a weather summary sheet, and a task sheet. This last item is the most important. Typically, it lists two or three tasks that might be used, depending on how the weather actually develops; it should be placed in your cockpit.</a:t>
            </a:r>
          </a:p>
          <a:p>
            <a:pPr lvl="0" rtl="0">
              <a:spcBef>
                <a:spcPts val="0"/>
              </a:spcBef>
              <a:buNone/>
            </a:pPr>
            <a:endParaRPr dirty="0"/>
          </a:p>
        </p:txBody>
      </p:sp>
    </p:spTree>
    <p:extLst>
      <p:ext uri="{BB962C8B-B14F-4D97-AF65-F5344CB8AC3E}">
        <p14:creationId xmlns:p14="http://schemas.microsoft.com/office/powerpoint/2010/main" val="17812682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1" name="Shape 4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This is the busy crowded grid at a 65 glider contest at Perry</a:t>
            </a:r>
          </a:p>
        </p:txBody>
      </p:sp>
    </p:spTree>
    <p:extLst>
      <p:ext uri="{BB962C8B-B14F-4D97-AF65-F5344CB8AC3E}">
        <p14:creationId xmlns:p14="http://schemas.microsoft.com/office/powerpoint/2010/main" val="6178497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1" name="Shape 4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This is the busy crowded grid at a 65 glider contest at Perry</a:t>
            </a:r>
          </a:p>
        </p:txBody>
      </p:sp>
    </p:spTree>
    <p:extLst>
      <p:ext uri="{BB962C8B-B14F-4D97-AF65-F5344CB8AC3E}">
        <p14:creationId xmlns:p14="http://schemas.microsoft.com/office/powerpoint/2010/main" val="6178497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1" name="Shape 4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r>
              <a:rPr lang="en-US" sz="1100" b="0" dirty="0" smtClean="0">
                <a:solidFill>
                  <a:srgbClr val="0000FF"/>
                </a:solidFill>
              </a:rPr>
              <a:t>Typical Contest Launch ;-)</a:t>
            </a:r>
            <a:endParaRPr lang="en-US" sz="1100" b="0" dirty="0">
              <a:solidFill>
                <a:srgbClr val="0000FF"/>
              </a:solidFill>
            </a:endParaRPr>
          </a:p>
        </p:txBody>
      </p:sp>
    </p:spTree>
    <p:extLst>
      <p:ext uri="{BB962C8B-B14F-4D97-AF65-F5344CB8AC3E}">
        <p14:creationId xmlns:p14="http://schemas.microsoft.com/office/powerpoint/2010/main" val="6178497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0" name="Shape 3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t>Use of waterballast is prohibited in Sport Class &amp; World Class, but in other classes it can be important. Clearly, you should be familiar with all aspects of your ballast system well before using it in a contest flight. You'll need a reliable filling system. One simple approach uses a large (truck-size) inner tube with attached valve, hose and fittings that is placed on top of your tow vehicle, filled from a hose, then drained into the wings. Bear in mind that overpressure while filling can lead to serious wing damage; if the drop from the top of your vehicle to the wings is more than about four feet, arrange some sort of reliable pressure relief. Go through the filling process until you are confident everything works as it should. Bags and valves that have gone unused for quite a while often develop leaks – make sure yours are reliable.</a:t>
            </a:r>
          </a:p>
          <a:p>
            <a:pPr lvl="0">
              <a:spcBef>
                <a:spcPts val="0"/>
              </a:spcBef>
              <a:buNone/>
            </a:pPr>
            <a:r>
              <a:rPr lang="en"/>
              <a:t>With full ballast, your glider may exceed the allowable maximum weight and so you'll have to dump some water by opening the valves for a certain amount of time. To determine this time, you'll need a set of scales (one will be available at the contest for this purpose). If you ignore this important calibration you stand to lose a lot of points in penalties.</a:t>
            </a:r>
          </a:p>
          <a:p>
            <a:pPr lvl="0">
              <a:spcBef>
                <a:spcPts val="0"/>
              </a:spcBef>
              <a:buNone/>
            </a:pPr>
            <a:r>
              <a:rPr lang="en"/>
              <a:t>   Flying with Waterballast</a:t>
            </a:r>
          </a:p>
          <a:p>
            <a:pPr lvl="0">
              <a:spcBef>
                <a:spcPts val="0"/>
              </a:spcBef>
              <a:buNone/>
            </a:pPr>
            <a:r>
              <a:rPr lang="en"/>
              <a:t>Though the use of water can give a boost to your speed on days with large, predictable areas of strong lift, it entails some real disadvantages. Among these are sluggish handling, decreased rates of climb (on tow and in thermals) and additional energy to dissipate on landing. When you do fly with water, watch your achieved climb rates to decide how much you really should be carrying (an old rule of thumb says that if you aren't averaging 4 knots from the bottom of a thermal to the top, you should consider dumping ballast). If you decide to dump, you must not do so in a thermal, unless you are certain you are below all other gliders: wetting down other pilots' wings is considered very bad form. Be sure you know how long it takes to dump ballast, and start to do so in plenty of time before landing. This is especially important for off-field landings: ballast puts extra strain on landing gear and brakes, and encourages groundloops.</a:t>
            </a:r>
          </a:p>
          <a:p>
            <a:pPr lvl="0">
              <a:spcBef>
                <a:spcPts val="0"/>
              </a:spcBef>
              <a:buNone/>
            </a:pPr>
            <a:r>
              <a:rPr lang="en"/>
              <a:t>Be aware of the hazards when empty and full gliders are using the same thermal: the empty ones may have a real advantage in rate of climb, so vertical spacing can change quickly. And be especially alert for problems in the first part of your takeoff roll – if a wing goes down and you can't raise it within one second, it‟s probably best to release and try again.</a:t>
            </a:r>
          </a:p>
          <a:p>
            <a:pPr lvl="0" rtl="0">
              <a:spcBef>
                <a:spcPts val="0"/>
              </a:spcBef>
              <a:buNone/>
            </a:pPr>
            <a:endParaRPr dirty="0"/>
          </a:p>
        </p:txBody>
      </p:sp>
    </p:spTree>
    <p:extLst>
      <p:ext uri="{BB962C8B-B14F-4D97-AF65-F5344CB8AC3E}">
        <p14:creationId xmlns:p14="http://schemas.microsoft.com/office/powerpoint/2010/main" val="24109651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0" name="Shape 3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t>Proper use of the radio is a small but important part of contest flying. Details of radio procedures used during the start and the finish are discussed below. Here, we'll take a short look at the general subject of radio usage. Today, a high-quality 720-channel radio can be found in the cockpit of nearly all competition gliders. Yet in most cases all that’s required is a radio that can receive and transmit on two frequencies: 123.3 MHz and 123.5 MHz. Clear reception and transmission are important: a radio that is hard to hear will annoy you, and one that transmits with screeches and squawks will annoy everyone else. All contest business (starts, finishes, etc.) is normally done on 123.3. You are required to be on 123.3 during the entire pre-start period and when you finish. You may be required to report your start time via radio, and certain calls are required when finishing (see below). You’re expected to monitor 123.3 during the entire flight, to allow safety-related pilot-to-pilot communication (such as "Alpha Bravo Charlie, this is Xray Yankee Zulu – I'm passing close-by on your right"). Other than for this purpose, pilot-to-pilot communication is forbidden. Pilot-crew communications are allowed on 123.5, but must be initiated by the pilot, and a crew may not give a pilot weather or tactical information. You should reach an understanding with your crew as to how often you'll call back with a status report. Some pilots do this frequently; others simply say, "See you later this afternoon". In general, the goal is to minimize radio chatter. You'll find that talking tends to distract you from your flying. One particular time to bear this in mind in when conditions are tough and you are close to an outlanding – it's nice to keep your crew informed, but it's more important to get the glider safely on the ground. Don't involve yourself in distractions when they might hurt your performance.</a:t>
            </a:r>
          </a:p>
          <a:p>
            <a:pPr lvl="0" rtl="0">
              <a:spcBef>
                <a:spcPts val="0"/>
              </a:spcBef>
              <a:buNone/>
            </a:pPr>
            <a:endParaRPr dirty="0"/>
          </a:p>
        </p:txBody>
      </p:sp>
    </p:spTree>
    <p:extLst>
      <p:ext uri="{BB962C8B-B14F-4D97-AF65-F5344CB8AC3E}">
        <p14:creationId xmlns:p14="http://schemas.microsoft.com/office/powerpoint/2010/main" val="12086024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7" name="Shape 3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You’ll want a good chart of the contest area. Most pilots make such a chart by pasting together the appropriate pieces of FAA Sectional Charts, then covering them with clear plastic film. Before covering, each turnpoint should be clearly marked. You'll be able to get some good ideas on chart preparation by looking over the shoulders of experienced pilots, or asking for their help. In the GPS age, less emphasis is placed on printed charts than previously. But it's a mistake for anyone unfamiliar with a task area to be without a good one.</a:t>
            </a:r>
          </a:p>
        </p:txBody>
      </p:sp>
    </p:spTree>
    <p:extLst>
      <p:ext uri="{BB962C8B-B14F-4D97-AF65-F5344CB8AC3E}">
        <p14:creationId xmlns:p14="http://schemas.microsoft.com/office/powerpoint/2010/main" val="10255415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7" name="Shape 3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GPS navigation receivers are now almost universal in gliders used for cross-country soaring. Yet there are still some navigation details that must be attended to the old-fashioned way. </a:t>
            </a:r>
          </a:p>
          <a:p>
            <a:pPr lvl="0">
              <a:spcBef>
                <a:spcPts val="0"/>
              </a:spcBef>
              <a:buNone/>
            </a:pPr>
            <a:endParaRPr dirty="0"/>
          </a:p>
          <a:p>
            <a:pPr lvl="0">
              <a:spcBef>
                <a:spcPts val="0"/>
              </a:spcBef>
              <a:buNone/>
            </a:pPr>
            <a:r>
              <a:rPr lang="en"/>
              <a:t>You should learn the local landmarks, and the areas of good and bad outlanding fields. During practice flights try to visit as many different turnpoints as possible – flying through a familiar area is always easier. Pay particular attention to areas that the local pilots feel are tricky. Your objective is to be able to find a turnpoint from any direction, and to form some idea of the nearby landing possibilities. </a:t>
            </a:r>
          </a:p>
          <a:p>
            <a:pPr lvl="0">
              <a:spcBef>
                <a:spcPts val="0"/>
              </a:spcBef>
              <a:buNone/>
            </a:pPr>
            <a:r>
              <a:rPr lang="en"/>
              <a:t>One specific navigation detail should receive careful attention during the contest practice period: you should be able to pinpoint the exact location of the home field from low altitude in any direction from which you might be doing a final glide. Often, the angle of a final glide is shallow enough that the airport itself cannot be clearly seen, and nearby features (e.g. a hill, a lake) provide the necessary clues. </a:t>
            </a:r>
          </a:p>
          <a:p>
            <a:pPr lvl="0">
              <a:spcBef>
                <a:spcPts val="0"/>
              </a:spcBef>
              <a:buClr>
                <a:schemeClr val="dk1"/>
              </a:buClr>
              <a:buSzPct val="100000"/>
              <a:buFont typeface="Arial"/>
              <a:buNone/>
            </a:pPr>
            <a:r>
              <a:rPr lang="en"/>
              <a:t>You should also check the landing possibilities within 5 miles of home along the final glide routes. You have no business making a close final glide until you know what your options are if it doesn't work out. If there is any question, you‟ll do well to visit some of the nearby fields – if you have to land there because a final glide went wrong, you probably won‟t have much altitude and will be glad of having done your “homework.”</a:t>
            </a:r>
          </a:p>
          <a:p>
            <a:pPr lvl="0" rtl="0">
              <a:spcBef>
                <a:spcPts val="0"/>
              </a:spcBef>
              <a:buNone/>
            </a:pPr>
            <a:endParaRPr dirty="0"/>
          </a:p>
        </p:txBody>
      </p:sp>
    </p:spTree>
    <p:extLst>
      <p:ext uri="{BB962C8B-B14F-4D97-AF65-F5344CB8AC3E}">
        <p14:creationId xmlns:p14="http://schemas.microsoft.com/office/powerpoint/2010/main" val="13859058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6" name="Shape 3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Serious Airspace clearance violation (Rule 10.12.3): penalty = 100 + loss of all daily points.</a:t>
            </a:r>
          </a:p>
          <a:p>
            <a:pPr lvl="0">
              <a:spcBef>
                <a:spcPts val="0"/>
              </a:spcBef>
              <a:buClr>
                <a:schemeClr val="dk1"/>
              </a:buClr>
              <a:buSzPct val="100000"/>
              <a:buFont typeface="Arial"/>
              <a:buNone/>
            </a:pPr>
            <a:r>
              <a:rPr lang="en" dirty="0"/>
              <a:t>10.12.3 Airspace clearance requirements</a:t>
            </a:r>
          </a:p>
          <a:p>
            <a:pPr lvl="0">
              <a:spcBef>
                <a:spcPts val="0"/>
              </a:spcBef>
              <a:buClr>
                <a:schemeClr val="dk1"/>
              </a:buClr>
              <a:buSzPct val="100000"/>
              <a:buFont typeface="Arial"/>
              <a:buNone/>
            </a:pPr>
            <a:r>
              <a:rPr lang="en" dirty="0"/>
              <a:t>10.12.3.1 </a:t>
            </a:r>
            <a:r>
              <a:rPr lang="en" dirty="0" smtClean="0"/>
              <a:t>Horizontal - A </a:t>
            </a:r>
            <a:r>
              <a:rPr lang="en" dirty="0"/>
              <a:t>serious violation occurs if any fix lies within closed airspace.</a:t>
            </a:r>
          </a:p>
          <a:p>
            <a:pPr lvl="0">
              <a:spcBef>
                <a:spcPts val="0"/>
              </a:spcBef>
              <a:buClr>
                <a:schemeClr val="dk1"/>
              </a:buClr>
              <a:buSzPct val="100000"/>
              <a:buFont typeface="Arial"/>
              <a:buNone/>
            </a:pPr>
            <a:r>
              <a:rPr lang="en" dirty="0"/>
              <a:t>10.12.3.2 </a:t>
            </a:r>
            <a:r>
              <a:rPr lang="en" dirty="0" smtClean="0"/>
              <a:t>Vertical - A </a:t>
            </a:r>
            <a:r>
              <a:rPr lang="en" dirty="0"/>
              <a:t>minor violation occurs if any fix has a vertical separation from closed airspace less than 500 ft but not less than 100 ft; a serious</a:t>
            </a:r>
          </a:p>
          <a:p>
            <a:pPr lvl="0">
              <a:spcBef>
                <a:spcPts val="0"/>
              </a:spcBef>
              <a:buClr>
                <a:schemeClr val="dk1"/>
              </a:buClr>
              <a:buSzPct val="100000"/>
              <a:buFont typeface="Arial"/>
              <a:buNone/>
            </a:pPr>
            <a:r>
              <a:rPr lang="en" dirty="0"/>
              <a:t>violation occurs if any fix has a vertical separation from closed airspace less than 100 ft.</a:t>
            </a:r>
          </a:p>
          <a:p>
            <a:pPr lvl="0">
              <a:spcBef>
                <a:spcPts val="0"/>
              </a:spcBef>
              <a:buClr>
                <a:schemeClr val="dk1"/>
              </a:buClr>
              <a:buSzPct val="100000"/>
              <a:buFont typeface="Arial"/>
              <a:buNone/>
            </a:pPr>
            <a:r>
              <a:rPr lang="en" dirty="0"/>
              <a:t>10.12.4 Penalty </a:t>
            </a:r>
            <a:r>
              <a:rPr lang="en" dirty="0" smtClean="0"/>
              <a:t>application. Multiple </a:t>
            </a:r>
            <a:r>
              <a:rPr lang="en" dirty="0"/>
              <a:t>minor airspace violation penalties (Rule 12.1.4.10) may be applied to one flight, but not more than one per 5 minutes. No more</a:t>
            </a:r>
          </a:p>
          <a:p>
            <a:pPr lvl="0">
              <a:spcBef>
                <a:spcPts val="0"/>
              </a:spcBef>
              <a:buClr>
                <a:schemeClr val="dk1"/>
              </a:buClr>
              <a:buSzPct val="100000"/>
              <a:buFont typeface="Arial"/>
              <a:buNone/>
            </a:pPr>
            <a:r>
              <a:rPr lang="en" dirty="0"/>
              <a:t>than one serious airspace violation penalty (Rule 12.2.5.6) shall apply to one flight. When both minor and serious violations occur, only</a:t>
            </a:r>
          </a:p>
          <a:p>
            <a:pPr lvl="0">
              <a:spcBef>
                <a:spcPts val="0"/>
              </a:spcBef>
              <a:buClr>
                <a:schemeClr val="dk1"/>
              </a:buClr>
              <a:buSzPct val="100000"/>
              <a:buFont typeface="Arial"/>
              <a:buNone/>
            </a:pPr>
            <a:r>
              <a:rPr lang="en" dirty="0"/>
              <a:t>the serious violation shall be applied.</a:t>
            </a:r>
          </a:p>
          <a:p>
            <a:pPr lvl="0">
              <a:spcBef>
                <a:spcPts val="0"/>
              </a:spcBef>
              <a:buClr>
                <a:schemeClr val="dk1"/>
              </a:buClr>
              <a:buSzPct val="100000"/>
              <a:buFont typeface="Arial"/>
              <a:buNone/>
            </a:pPr>
            <a:r>
              <a:rPr lang="en" dirty="0"/>
              <a:t>10.12.5 Gaps in a Flight Log longer than one minute shall be interpreted unfavorably to the pilot. During each such gap:</a:t>
            </a:r>
          </a:p>
          <a:p>
            <a:pPr lvl="0">
              <a:spcBef>
                <a:spcPts val="0"/>
              </a:spcBef>
              <a:buClr>
                <a:schemeClr val="dk1"/>
              </a:buClr>
              <a:buSzPct val="100000"/>
              <a:buFont typeface="Arial"/>
              <a:buNone/>
            </a:pPr>
            <a:r>
              <a:rPr lang="en" dirty="0"/>
              <a:t>• the closest horizontal approach to or from the nearest closed airspace shall be calculated assuming a speed of 100 mph</a:t>
            </a:r>
          </a:p>
          <a:p>
            <a:pPr lvl="0">
              <a:spcBef>
                <a:spcPts val="0"/>
              </a:spcBef>
              <a:buClr>
                <a:schemeClr val="dk1"/>
              </a:buClr>
              <a:buSzPct val="100000"/>
              <a:buFont typeface="Arial"/>
              <a:buNone/>
            </a:pPr>
            <a:r>
              <a:rPr lang="en" dirty="0"/>
              <a:t>• if in the judgment of the CD there was any realistic possibility of a vertical airspace violation, the closest vertical approach to the</a:t>
            </a:r>
          </a:p>
          <a:p>
            <a:pPr lvl="0" rtl="0">
              <a:spcBef>
                <a:spcPts val="0"/>
              </a:spcBef>
              <a:buNone/>
            </a:pPr>
            <a:r>
              <a:rPr lang="en" dirty="0"/>
              <a:t>nearest closed airspace shall be calculated based on a vertical speed of 1000 feet per minute.</a:t>
            </a:r>
          </a:p>
        </p:txBody>
      </p:sp>
    </p:spTree>
    <p:extLst>
      <p:ext uri="{BB962C8B-B14F-4D97-AF65-F5344CB8AC3E}">
        <p14:creationId xmlns:p14="http://schemas.microsoft.com/office/powerpoint/2010/main" val="19561159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6" name="Shape 3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301390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815299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0" name="Shape 4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Outlanding Preparations - Your pre-contest cross-country flying should have included a number of landouts – it would be a bad idea to come to a contest without a good idea of how to evaluate fields and make safe off-field landings. Because tasks are set on all flyable days – including weak ones – the chance of outlanding is good. </a:t>
            </a:r>
          </a:p>
          <a:p>
            <a:pPr lvl="0" rtl="0">
              <a:spcBef>
                <a:spcPts val="0"/>
              </a:spcBef>
              <a:buNone/>
            </a:pPr>
            <a:r>
              <a:rPr lang="en"/>
              <a:t>It is important to develop a reasonable idea of the landout possibilities in the task area, both from discussions with local pilots and from your own observations. You should learn any special tricks about judging slope and surface quality, and the nature of local land usage (What crops are high or low? Are any particularly valuable? What do they look like from the air? Are there landable pastures? What do they look like from the air?). An hour's drive to inspect typical fields may pay real dividends later.</a:t>
            </a:r>
          </a:p>
        </p:txBody>
      </p:sp>
    </p:spTree>
    <p:extLst>
      <p:ext uri="{BB962C8B-B14F-4D97-AF65-F5344CB8AC3E}">
        <p14:creationId xmlns:p14="http://schemas.microsoft.com/office/powerpoint/2010/main" val="42350700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1" name="Shape 4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b="1"/>
              <a:t>Assigned Task</a:t>
            </a:r>
            <a:r>
              <a:rPr lang="en"/>
              <a:t> This task has been in use for many years and is thus understood by most CDs. It is best in contests where pilot skill is reasonably uniform, and on days when the weather forecast is thought to be reliable and does not include problems such as thunderstorms. Using the help of the weatherman and the task advisors, the CD should estimate the speed that the day winner is likely to be able to achieve, and the amount of time available from task opening to the end of soarable conditions. The right task length is then the distance that a pilot who maintains 75% of the winner's speed is able to cover in the time available.</a:t>
            </a:r>
          </a:p>
          <a:p>
            <a:pPr lvl="0" rtl="0">
              <a:spcBef>
                <a:spcPts val="0"/>
              </a:spcBef>
              <a:buNone/>
            </a:pPr>
            <a:r>
              <a:rPr lang="en"/>
              <a:t>The Assigned Task is appropriate when sailplane performance, pilot skill and weather uncertainty are all within a range that the CD feels is acceptably small. As an alternative, consider a MAT with a sufficient number of designated turnpoints that the assigned part of the task will consume most or all of the minimum time as this choice allows pilots who do not achieve projected speeds to return home after any turnpoint.</a:t>
            </a:r>
          </a:p>
        </p:txBody>
      </p:sp>
    </p:spTree>
    <p:extLst>
      <p:ext uri="{BB962C8B-B14F-4D97-AF65-F5344CB8AC3E}">
        <p14:creationId xmlns:p14="http://schemas.microsoft.com/office/powerpoint/2010/main" val="20831696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9" name="Shape 4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b="1">
                <a:solidFill>
                  <a:schemeClr val="dk1"/>
                </a:solidFill>
              </a:rPr>
              <a:t>Modified Assigned Task </a:t>
            </a:r>
            <a:r>
              <a:rPr lang="en">
                <a:solidFill>
                  <a:schemeClr val="dk1"/>
                </a:solidFill>
              </a:rPr>
              <a:t>The MAT is especially well suited to contests in which pilot ability varies considerably, and to days where the weather may be significantly better or worse than the forecast. Because it is time-limited, it "scales itself" to the actual conditions of the day, and to the abilities of individual pilots. The CD has many options here: He can assign a large number of turnpoints - so many, in fact, that it is impossible for any pilot to complete them</a:t>
            </a:r>
          </a:p>
          <a:p>
            <a:pPr lvl="0">
              <a:spcBef>
                <a:spcPts val="0"/>
              </a:spcBef>
              <a:buNone/>
            </a:pPr>
            <a:r>
              <a:rPr lang="en">
                <a:solidFill>
                  <a:schemeClr val="dk1"/>
                </a:solidFill>
              </a:rPr>
              <a:t>all, in which case the task becomes like an Assigned Task but with the option for those who are slow to return after any turnpoint. He can assign few or no turnpoints, which makes the task like the old Pilot-Selected task. (Note that when no points are assigned, the CD can restrict the choice of the first turnpoint, for example to send the pilots into the same general area without specifying just one point.) Some care is needed when assigning turnpoints. It is best for the increment in distance for completing assigned turnpoints decrease for successive assigned points. If this is not the case, then late in a flight a pilot can be faced with the choice of coming home early or having to fly a large extra distance, which can be luck-prone.</a:t>
            </a:r>
          </a:p>
          <a:p>
            <a:pPr lvl="0">
              <a:spcBef>
                <a:spcPts val="0"/>
              </a:spcBef>
              <a:buNone/>
            </a:pPr>
            <a:r>
              <a:rPr lang="en" b="1">
                <a:solidFill>
                  <a:schemeClr val="dk1"/>
                </a:solidFill>
              </a:rPr>
              <a:t>Strategic considerations for pilots flying modified assigned and turn area tasks</a:t>
            </a:r>
          </a:p>
          <a:p>
            <a:pPr lvl="0">
              <a:spcBef>
                <a:spcPts val="0"/>
              </a:spcBef>
              <a:buNone/>
            </a:pPr>
            <a:r>
              <a:rPr lang="en">
                <a:solidFill>
                  <a:schemeClr val="dk1"/>
                </a:solidFill>
              </a:rPr>
              <a:t>With a Pilot-Selected task there are more choices. The most important is where in the task area the best soaring conditions will be found. The clues for this decision are the terrain, the weather forecast and especially the actual view of clouds and weather you get from the cockpit. If there is evidence that lift is "streeting", you should look for a course in which turnpoints line up with lift streets. It is important to keep all turnpoint restrictions in mind (especially prohibited task legs). Other things being equal, a course with fewer turnpoints is preferable, since every turnpoint tends to involve at least some delay.</a:t>
            </a:r>
          </a:p>
          <a:p>
            <a:pPr lvl="0">
              <a:spcBef>
                <a:spcPts val="0"/>
              </a:spcBef>
              <a:buNone/>
            </a:pPr>
            <a:r>
              <a:rPr lang="en">
                <a:solidFill>
                  <a:srgbClr val="0000FF"/>
                </a:solidFill>
              </a:rPr>
              <a:t>Here are the turnpoint restrictions you must keep in mind (see Rule 10.3.2.2):</a:t>
            </a:r>
          </a:p>
          <a:p>
            <a:pPr lvl="0">
              <a:spcBef>
                <a:spcPts val="0"/>
              </a:spcBef>
              <a:buNone/>
            </a:pPr>
            <a:r>
              <a:rPr lang="en">
                <a:solidFill>
                  <a:srgbClr val="0000FF"/>
                </a:solidFill>
              </a:rPr>
              <a:t>- A maximum of 11 turnpoints (or a smaller number as set by the CD) may be claimed.</a:t>
            </a:r>
          </a:p>
          <a:p>
            <a:pPr lvl="0">
              <a:spcBef>
                <a:spcPts val="0"/>
              </a:spcBef>
              <a:buNone/>
            </a:pPr>
            <a:r>
              <a:rPr lang="en">
                <a:solidFill>
                  <a:srgbClr val="0000FF"/>
                </a:solidFill>
              </a:rPr>
              <a:t>- Certain turnpoints may be prohibited.</a:t>
            </a:r>
          </a:p>
          <a:p>
            <a:pPr lvl="0">
              <a:spcBef>
                <a:spcPts val="0"/>
              </a:spcBef>
              <a:buNone/>
            </a:pPr>
            <a:r>
              <a:rPr lang="en">
                <a:solidFill>
                  <a:srgbClr val="0000FF"/>
                </a:solidFill>
              </a:rPr>
              <a:t>- Certain task legs may be prohibited.</a:t>
            </a:r>
          </a:p>
          <a:p>
            <a:pPr lvl="0">
              <a:spcBef>
                <a:spcPts val="0"/>
              </a:spcBef>
              <a:buNone/>
            </a:pPr>
            <a:r>
              <a:rPr lang="en">
                <a:solidFill>
                  <a:srgbClr val="0000FF"/>
                </a:solidFill>
              </a:rPr>
              <a:t>- You must have at least 2 intervening turnpoints before repeating a turnpoint (but note that the start and the finish are not turnpoints).</a:t>
            </a:r>
          </a:p>
          <a:p>
            <a:pPr lvl="0">
              <a:spcBef>
                <a:spcPts val="0"/>
              </a:spcBef>
              <a:buNone/>
            </a:pPr>
            <a:r>
              <a:rPr lang="en">
                <a:solidFill>
                  <a:srgbClr val="0000FF"/>
                </a:solidFill>
              </a:rPr>
              <a:t>- The CD may impose extra restrictions on the selection of the first and last turnpoints.</a:t>
            </a:r>
          </a:p>
          <a:p>
            <a:pPr lvl="0">
              <a:spcBef>
                <a:spcPts val="0"/>
              </a:spcBef>
              <a:buNone/>
            </a:pPr>
            <a:r>
              <a:rPr lang="en">
                <a:solidFill>
                  <a:srgbClr val="0000FF"/>
                </a:solidFill>
              </a:rPr>
              <a:t>- The CD may restrict the total number of times that certain turnpoints may be claimed.</a:t>
            </a:r>
          </a:p>
          <a:p>
            <a:pPr lvl="0" rtl="0">
              <a:spcBef>
                <a:spcPts val="0"/>
              </a:spcBef>
              <a:buClr>
                <a:schemeClr val="dk1"/>
              </a:buClr>
              <a:buSzPct val="100000"/>
              <a:buFont typeface="Arial"/>
              <a:buNone/>
            </a:pPr>
            <a:r>
              <a:rPr lang="en">
                <a:solidFill>
                  <a:srgbClr val="0000FF"/>
                </a:solidFill>
              </a:rPr>
              <a:t>You must keep a careful record of the turnpoints you visit.</a:t>
            </a:r>
          </a:p>
        </p:txBody>
      </p:sp>
    </p:spTree>
    <p:extLst>
      <p:ext uri="{BB962C8B-B14F-4D97-AF65-F5344CB8AC3E}">
        <p14:creationId xmlns:p14="http://schemas.microsoft.com/office/powerpoint/2010/main" val="5931751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6" name="Shape 4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What a task sheet looks like.</a:t>
            </a:r>
          </a:p>
        </p:txBody>
      </p:sp>
    </p:spTree>
    <p:extLst>
      <p:ext uri="{BB962C8B-B14F-4D97-AF65-F5344CB8AC3E}">
        <p14:creationId xmlns:p14="http://schemas.microsoft.com/office/powerpoint/2010/main" val="29855770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Shape 4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3" name="Shape 4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b="1"/>
              <a:t>Turn-Area Task</a:t>
            </a:r>
            <a:r>
              <a:rPr lang="en"/>
              <a:t> This is also a time-limited task, so, like the MAT, it works on days of unpredictable weather and with pilots of different skill. Large turn areas do</a:t>
            </a:r>
          </a:p>
          <a:p>
            <a:pPr lvl="0">
              <a:spcBef>
                <a:spcPts val="0"/>
              </a:spcBef>
              <a:buClr>
                <a:schemeClr val="dk1"/>
              </a:buClr>
              <a:buSzPct val="100000"/>
              <a:buFont typeface="Arial"/>
              <a:buNone/>
            </a:pPr>
            <a:r>
              <a:rPr lang="en"/>
              <a:t>not force pilots to a single point and thus allow fairer and safer flying on days with thunderstorms or other localized weather problems. To take full advantage of the TAT, the CD should set reasonably large turn areas (using radii of 8 to 10 miles or more). With small turn areas, the difference between the minimum and maximum possible distances may not be large enough to cope with weather variability. </a:t>
            </a:r>
          </a:p>
          <a:p>
            <a:pPr lvl="0">
              <a:spcBef>
                <a:spcPts val="0"/>
              </a:spcBef>
              <a:buClr>
                <a:schemeClr val="dk1"/>
              </a:buClr>
              <a:buSzPct val="100000"/>
              <a:buFont typeface="Arial"/>
              <a:buNone/>
            </a:pPr>
            <a:r>
              <a:rPr lang="en"/>
              <a:t>It is </a:t>
            </a:r>
            <a:r>
              <a:rPr lang="en" b="1"/>
              <a:t>important to look at the minimum and maximum possible distances</a:t>
            </a:r>
            <a:r>
              <a:rPr lang="en"/>
              <a:t>. In general, the shortest possible distance should be really short - about how far a pilot would fly in the declared minimum time if he maintained half the winner's estimated speed. The longest possible distance should be almost impossible to achieve in the minimum time, requiring perhaps 150% of the winner's estimated speed.</a:t>
            </a:r>
          </a:p>
          <a:p>
            <a:pPr lvl="0" rtl="0">
              <a:spcBef>
                <a:spcPts val="0"/>
              </a:spcBef>
              <a:buNone/>
            </a:pPr>
            <a:r>
              <a:rPr lang="en"/>
              <a:t>A well-designed TAT will generally have a reasonably large (say, 10- to 15-mile radius) final turn area located so that the distance from its closest point to home is about 10 miles. This will allow pilots to "tune" their distances near the end of their flight. If the minimum possible final leg is long, pilots must turn for home without much certainty as to conditions during the final hour of their flight.</a:t>
            </a:r>
          </a:p>
        </p:txBody>
      </p:sp>
    </p:spTree>
    <p:extLst>
      <p:ext uri="{BB962C8B-B14F-4D97-AF65-F5344CB8AC3E}">
        <p14:creationId xmlns:p14="http://schemas.microsoft.com/office/powerpoint/2010/main" val="27097803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0" name="Shape 4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What a task sheet looks like.</a:t>
            </a:r>
          </a:p>
        </p:txBody>
      </p:sp>
    </p:spTree>
    <p:extLst>
      <p:ext uri="{BB962C8B-B14F-4D97-AF65-F5344CB8AC3E}">
        <p14:creationId xmlns:p14="http://schemas.microsoft.com/office/powerpoint/2010/main" val="20615376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7" name="Shape 4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6049834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1" name="Shape 5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t>10.5.3  Turnpoint control</a:t>
            </a:r>
          </a:p>
          <a:p>
            <a:pPr lvl="0">
              <a:spcBef>
                <a:spcPts val="0"/>
              </a:spcBef>
              <a:buClr>
                <a:schemeClr val="dk1"/>
              </a:buClr>
              <a:buSzPct val="100000"/>
              <a:buFont typeface="Arial"/>
              <a:buNone/>
            </a:pPr>
            <a:r>
              <a:rPr lang="en"/>
              <a:t>10.5.3.1 The standard turnpoint radius is 1.0 miles; this applies except when the CD declares a different radius as part of a Turn Area Task.</a:t>
            </a:r>
          </a:p>
          <a:p>
            <a:pPr lvl="0">
              <a:spcBef>
                <a:spcPts val="0"/>
              </a:spcBef>
              <a:buClr>
                <a:schemeClr val="dk1"/>
              </a:buClr>
              <a:buSzPct val="100000"/>
              <a:buFont typeface="Arial"/>
              <a:buNone/>
            </a:pPr>
            <a:r>
              <a:rPr lang="en"/>
              <a:t>10.5.3.2 Penalty-free control at a turnpoint requires at least one fix whose distance to the turnpoint is not greater than the turnpoint radius.</a:t>
            </a:r>
          </a:p>
          <a:p>
            <a:pPr lvl="0">
              <a:spcBef>
                <a:spcPts val="0"/>
              </a:spcBef>
              <a:buNone/>
            </a:pPr>
            <a:r>
              <a:rPr lang="en"/>
              <a:t>10.5.3.3 If the closest fix is outside the turnpoint radius, a miss distance shall be calculated: it is the distance from the closest fix to the turnpoint, minus the turnpoint radius. If the miss distance is not greater than 1 mile, turnpoint control is valid but a penalty applies (Rule 12.1.4.1) ; if greater than 1 mile, there is no valid control.</a:t>
            </a:r>
          </a:p>
          <a:p>
            <a:pPr lvl="0" rtl="0">
              <a:spcBef>
                <a:spcPts val="0"/>
              </a:spcBef>
              <a:buNone/>
            </a:pPr>
            <a:endParaRPr dirty="0"/>
          </a:p>
        </p:txBody>
      </p:sp>
    </p:spTree>
    <p:extLst>
      <p:ext uri="{BB962C8B-B14F-4D97-AF65-F5344CB8AC3E}">
        <p14:creationId xmlns:p14="http://schemas.microsoft.com/office/powerpoint/2010/main" val="7703456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9" name="Shape 5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You can start either by climbing out the top or exiting the side. </a:t>
            </a:r>
          </a:p>
          <a:p>
            <a:pPr lvl="0" rtl="0">
              <a:spcBef>
                <a:spcPts val="0"/>
              </a:spcBef>
              <a:buNone/>
            </a:pPr>
            <a:r>
              <a:rPr lang="en"/>
              <a:t>Circling within 5 miles of the contest site or within an active start cylinder will be to the</a:t>
            </a:r>
            <a:r>
              <a:rPr lang="en" b="1"/>
              <a:t> left.</a:t>
            </a:r>
          </a:p>
        </p:txBody>
      </p:sp>
    </p:spTree>
    <p:extLst>
      <p:ext uri="{BB962C8B-B14F-4D97-AF65-F5344CB8AC3E}">
        <p14:creationId xmlns:p14="http://schemas.microsoft.com/office/powerpoint/2010/main" val="19686999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1" name="Shape 5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In order to generally discourage starts from the "back" of the start cylinder, scored distance for the first leg is limited by this rule. </a:t>
            </a:r>
          </a:p>
          <a:p>
            <a:pPr lvl="0">
              <a:spcBef>
                <a:spcPts val="0"/>
              </a:spcBef>
              <a:buNone/>
            </a:pPr>
            <a:r>
              <a:rPr lang="en"/>
              <a:t>Note that the boundary between areas A and B is determined by where the first turn actually occurs. </a:t>
            </a:r>
          </a:p>
          <a:p>
            <a:pPr lvl="0" rtl="0">
              <a:spcBef>
                <a:spcPts val="0"/>
              </a:spcBef>
              <a:buNone/>
            </a:pPr>
            <a:r>
              <a:rPr lang="en"/>
              <a:t>Of course, if your find a monster thermal in the back of the cylinder, it may be advantageous to climb there for the start.</a:t>
            </a:r>
          </a:p>
        </p:txBody>
      </p:sp>
    </p:spTree>
    <p:extLst>
      <p:ext uri="{BB962C8B-B14F-4D97-AF65-F5344CB8AC3E}">
        <p14:creationId xmlns:p14="http://schemas.microsoft.com/office/powerpoint/2010/main" val="2174598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For many pilots, competition soaring represents the pinnacle of the sport. Concentrating solely on soaring for a week (or more) at a time tends to bring out the best in your flying. Having other dedicated pilots nearby who are doing the same certainly helps. And the chance to renew acquaintances with a circle of friends means there is much more to a contest's appeal than merely the time spent in the air.</a:t>
            </a:r>
          </a:p>
        </p:txBody>
      </p:sp>
    </p:spTree>
    <p:extLst>
      <p:ext uri="{BB962C8B-B14F-4D97-AF65-F5344CB8AC3E}">
        <p14:creationId xmlns:p14="http://schemas.microsoft.com/office/powerpoint/2010/main" val="39570113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Shape 5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9" name="Shape 5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A lot of gliders in 1 gaggle</a:t>
            </a:r>
          </a:p>
        </p:txBody>
      </p:sp>
    </p:spTree>
    <p:extLst>
      <p:ext uri="{BB962C8B-B14F-4D97-AF65-F5344CB8AC3E}">
        <p14:creationId xmlns:p14="http://schemas.microsoft.com/office/powerpoint/2010/main" val="13623536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7" name="Shape 5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t>Pilot number two is allowing the glider to cut into the turn. A small mistake that quickly becomes very dangerous. Never cut in a turn behind another glider.</a:t>
            </a:r>
          </a:p>
          <a:p>
            <a:pPr lvl="0" rtl="0">
              <a:spcBef>
                <a:spcPts val="0"/>
              </a:spcBef>
              <a:buNone/>
            </a:pPr>
            <a:r>
              <a:rPr lang="en">
                <a:solidFill>
                  <a:srgbClr val="B7B7B7"/>
                </a:solidFill>
              </a:rPr>
              <a:t>The purpose of these clips is as an instructional aid for situational awareness and as a base for flight safety discussions. The clips were made using the gliding simulator Condor Soaring.</a:t>
            </a:r>
          </a:p>
        </p:txBody>
      </p:sp>
    </p:spTree>
    <p:extLst>
      <p:ext uri="{BB962C8B-B14F-4D97-AF65-F5344CB8AC3E}">
        <p14:creationId xmlns:p14="http://schemas.microsoft.com/office/powerpoint/2010/main" val="13837381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Shape 5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5" name="Shape 5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8494023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2" name="Shape 5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1706635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6" name="Shape 5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78571"/>
              <a:buFont typeface="Arial"/>
              <a:buNone/>
            </a:pPr>
            <a:r>
              <a:rPr lang="en" sz="1400">
                <a:solidFill>
                  <a:schemeClr val="dk1"/>
                </a:solidFill>
              </a:rPr>
              <a:t>https://www.youtube.com/watch?v=r0pYCo9Vx5c</a:t>
            </a:r>
          </a:p>
        </p:txBody>
      </p:sp>
    </p:spTree>
    <p:extLst>
      <p:ext uri="{BB962C8B-B14F-4D97-AF65-F5344CB8AC3E}">
        <p14:creationId xmlns:p14="http://schemas.microsoft.com/office/powerpoint/2010/main" val="26191520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Shape 6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7" name="Shape 6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Sophisticated final glide computers are nearly universal these days. But simply installing good equipment isn’t enough – make sure you have considerable practice with the device you'll use in the contest. When determining your margins, take your experience and the nature of the terrain into account. Clearly, inexperienced pilots should plan conservative final glides. A surprising number of pilots seem willing to put blind faith in the numbers that their glide computer displays. This is a bad plan: when you're being told you need 800 feet to do the last 18 miles, it's time to be skeptical. Get in the habit of doing occasional cross-checks. The old rule of 5 miles per thousand feet (200‟ per mile) is a good way to check whether glide calculations make sense.</a:t>
            </a:r>
          </a:p>
        </p:txBody>
      </p:sp>
    </p:spTree>
    <p:extLst>
      <p:ext uri="{BB962C8B-B14F-4D97-AF65-F5344CB8AC3E}">
        <p14:creationId xmlns:p14="http://schemas.microsoft.com/office/powerpoint/2010/main" val="42372806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6" name="Shape 6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b="1" dirty="0"/>
              <a:t>Cylinder Finish</a:t>
            </a:r>
            <a:r>
              <a:rPr lang="en" dirty="0"/>
              <a:t> A cylinder finish means that the race does not end at the airport, rather it ends at a defined altitude and distance from the airport. Use of the cylinder for a finish is desirable in a number of circumstances including:</a:t>
            </a:r>
          </a:p>
          <a:p>
            <a:pPr lvl="0">
              <a:spcBef>
                <a:spcPts val="0"/>
              </a:spcBef>
              <a:buClr>
                <a:schemeClr val="dk1"/>
              </a:buClr>
              <a:buSzPct val="100000"/>
              <a:buFont typeface="Arial"/>
              <a:buNone/>
            </a:pPr>
            <a:r>
              <a:rPr lang="en" dirty="0"/>
              <a:t>1) The contest is held at a public-use airfield where the field is open to non-contest traffic during the finish</a:t>
            </a:r>
          </a:p>
          <a:p>
            <a:pPr lvl="0">
              <a:spcBef>
                <a:spcPts val="0"/>
              </a:spcBef>
              <a:buClr>
                <a:schemeClr val="dk1"/>
              </a:buClr>
              <a:buSzPct val="100000"/>
              <a:buFont typeface="Arial"/>
              <a:buNone/>
            </a:pPr>
            <a:r>
              <a:rPr lang="en" dirty="0"/>
              <a:t>2) The contest includes a Regional Sport class</a:t>
            </a:r>
          </a:p>
          <a:p>
            <a:pPr lvl="0">
              <a:spcBef>
                <a:spcPts val="0"/>
              </a:spcBef>
              <a:buClr>
                <a:schemeClr val="dk1"/>
              </a:buClr>
              <a:buSzPct val="100000"/>
              <a:buFont typeface="Arial"/>
              <a:buNone/>
            </a:pPr>
            <a:r>
              <a:rPr lang="en" dirty="0"/>
              <a:t>3) A finish line creates the potential for low energy finishes over densely populated or busy areas (e.g. roads)</a:t>
            </a:r>
          </a:p>
          <a:p>
            <a:pPr lvl="0">
              <a:spcBef>
                <a:spcPts val="0"/>
              </a:spcBef>
              <a:buNone/>
            </a:pPr>
            <a:r>
              <a:rPr lang="en" dirty="0"/>
              <a:t>4) Any other circumstance that creates safety issues for a line finish.</a:t>
            </a:r>
          </a:p>
          <a:p>
            <a:pPr lvl="0">
              <a:spcBef>
                <a:spcPts val="0"/>
              </a:spcBef>
              <a:buNone/>
            </a:pPr>
            <a:endParaRPr dirty="0"/>
          </a:p>
          <a:p>
            <a:pPr lvl="0" rtl="0">
              <a:spcBef>
                <a:spcPts val="0"/>
              </a:spcBef>
              <a:buNone/>
            </a:pPr>
            <a:r>
              <a:rPr lang="en" dirty="0"/>
              <a:t>High-speed, low-altitude finishes have been a fruitful source of problems over the years. Contest rules now dictate a cylinder finish for Sport class (i.e., no high-speed pass); this will typically have a radius of a mile and a minimum altitude of 500 to 800 ft AGL. Should you fly a contest with a Gate finish, be aware that a proper high-speed finish is not the violent aerobatic display that some pilots seem to think impressive. Unless you've misjudged your final glide, you should be arriving home with something like 110 knots (i.e. well below redline speed). A pass through the finish gate at an altitude not less than 50 feet is followed by a smooth pull-up, a partial or full pattern, and a normal landing. You should be able to do this sort of finish while still looking out for other aircraft and running through your landing checks. Be aware of the accident history here: experience shows that this is a dangerous maneuver, especially for inexperienced pilots after the stress of a typical contest flight. Plan accordingly. If there is any chance of rain, even light rain, be very careful about planning a low high-speed finish: at high speed, rain on the wings is almost like pulling the spoilers out – it's a nasty feeling to finish low and gain only 200 feet in the pull-up! Other kinds of unusual weather (such as rotor and wave suppression) can also cause problems. As you get near home, try to get in the habit of asking yourself, “In view of the conditions right now, is the finish I‟m planning a safe one?”</a:t>
            </a:r>
          </a:p>
        </p:txBody>
      </p:sp>
    </p:spTree>
    <p:extLst>
      <p:ext uri="{BB962C8B-B14F-4D97-AF65-F5344CB8AC3E}">
        <p14:creationId xmlns:p14="http://schemas.microsoft.com/office/powerpoint/2010/main" val="29216748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Shape 6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3" name="Shape 6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b="1"/>
              <a:t>Gate Finish </a:t>
            </a:r>
            <a:r>
              <a:rPr lang="en"/>
              <a:t>This is the "traditional" low-altitude finish, now modified so that times are taken from the Flight Log rather than by gate personnel. This finish is much more dramatic and spectator-friendly than a Cylinder finish, but it also presents some complications and risks that should be understood:</a:t>
            </a:r>
          </a:p>
          <a:p>
            <a:pPr lvl="0">
              <a:spcBef>
                <a:spcPts val="0"/>
              </a:spcBef>
              <a:buClr>
                <a:schemeClr val="dk1"/>
              </a:buClr>
              <a:buSzPct val="100000"/>
              <a:buFont typeface="Arial"/>
              <a:buNone/>
            </a:pPr>
            <a:r>
              <a:rPr lang="en"/>
              <a:t>- Pilots and gate personnel should understand that the radio call of "Mark - Good finish [contest ID]" is now mostly for show: the Scorer determines whether the finish was within the lateral limits of the gate.</a:t>
            </a:r>
          </a:p>
          <a:p>
            <a:pPr lvl="0">
              <a:spcBef>
                <a:spcPts val="0"/>
              </a:spcBef>
              <a:buClr>
                <a:schemeClr val="dk1"/>
              </a:buClr>
              <a:buSzPct val="100000"/>
              <a:buFont typeface="Arial"/>
              <a:buNone/>
            </a:pPr>
            <a:r>
              <a:rPr lang="en"/>
              <a:t>- Gate personnel do determine whether the finish was sufficiently high. If a finish was low, they must inform the CD. They must also note which pilots do a rolling finish, and supply this information to the Scorer.</a:t>
            </a:r>
          </a:p>
          <a:p>
            <a:pPr lvl="0">
              <a:spcBef>
                <a:spcPts val="0"/>
              </a:spcBef>
              <a:buClr>
                <a:schemeClr val="dk1"/>
              </a:buClr>
              <a:buSzPct val="100000"/>
              <a:buFont typeface="Arial"/>
              <a:buNone/>
            </a:pPr>
            <a:r>
              <a:rPr lang="en"/>
              <a:t>- On a task when finishes may come from several directions, some pilots may need to "hook" the end of the gate - to fly around it so they can finish in the specified direction. Flying through the gate in the direction opposite to the finish is a safety violation.</a:t>
            </a:r>
          </a:p>
          <a:p>
            <a:pPr lvl="0">
              <a:spcBef>
                <a:spcPts val="0"/>
              </a:spcBef>
              <a:buClr>
                <a:schemeClr val="dk1"/>
              </a:buClr>
              <a:buSzPct val="100000"/>
              <a:buFont typeface="Arial"/>
              <a:buNone/>
            </a:pPr>
            <a:r>
              <a:rPr lang="en"/>
              <a:t>- If local considerations make unpredictable finish direction a problem, the Cylinder Finish should be used.</a:t>
            </a:r>
          </a:p>
          <a:p>
            <a:pPr lvl="0" rtl="0">
              <a:spcBef>
                <a:spcPts val="0"/>
              </a:spcBef>
              <a:buNone/>
            </a:pPr>
            <a:r>
              <a:rPr lang="en"/>
              <a:t>- All pilots should understand that the "low pass" or "beat up" maneuver is potentially hazardous -- it has led to stalls and spin entries, and to closer-than-comfortable encounters between sailplanes.</a:t>
            </a:r>
          </a:p>
        </p:txBody>
      </p:sp>
    </p:spTree>
    <p:extLst>
      <p:ext uri="{BB962C8B-B14F-4D97-AF65-F5344CB8AC3E}">
        <p14:creationId xmlns:p14="http://schemas.microsoft.com/office/powerpoint/2010/main" val="11120630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Shape 6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1" name="Shape 6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To achieve a safety finish when a finish cylinder is in use, you must get within 5 sm of the Finish Point and have a slope to the nearest point on the floor of the finish cylinder (the Minimum Finish Height Rule 10.9.2.2) of at least 200 feet/sm. There is no graduated penalty for being low as with the normal cylinder finish.</a:t>
            </a:r>
          </a:p>
        </p:txBody>
      </p:sp>
    </p:spTree>
    <p:extLst>
      <p:ext uri="{BB962C8B-B14F-4D97-AF65-F5344CB8AC3E}">
        <p14:creationId xmlns:p14="http://schemas.microsoft.com/office/powerpoint/2010/main" val="36611326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To achieve a safety finish when a finish gate is in use, you must get within 5 sm of the Finish Point and have a slope to the Finish Point of at least 200 feet/sm.</a:t>
            </a:r>
          </a:p>
        </p:txBody>
      </p:sp>
    </p:spTree>
    <p:extLst>
      <p:ext uri="{BB962C8B-B14F-4D97-AF65-F5344CB8AC3E}">
        <p14:creationId xmlns:p14="http://schemas.microsoft.com/office/powerpoint/2010/main" val="1330512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Shape 1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6516428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Shape 6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7" name="Shape 6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It can be rapid fire landings, plan to join the pattern, land long or short, get off the runway ASAP.</a:t>
            </a:r>
          </a:p>
        </p:txBody>
      </p:sp>
    </p:spTree>
    <p:extLst>
      <p:ext uri="{BB962C8B-B14F-4D97-AF65-F5344CB8AC3E}">
        <p14:creationId xmlns:p14="http://schemas.microsoft.com/office/powerpoint/2010/main" val="18968266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Shape 6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4" name="Shape 6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dirty="0"/>
              <a:t>Busy Landing pattern at Perry, one rolling on the runway, 1 on final, 1 on base, 4 more in the pattern. </a:t>
            </a:r>
            <a:r>
              <a:rPr lang="en" dirty="0" smtClean="0"/>
              <a:t> [animates</a:t>
            </a:r>
            <a:r>
              <a:rPr lang="en" baseline="0" dirty="0" smtClean="0"/>
              <a:t> 1 at a time in presentation mode].</a:t>
            </a:r>
            <a:endParaRPr lang="en" dirty="0"/>
          </a:p>
        </p:txBody>
      </p:sp>
    </p:spTree>
    <p:extLst>
      <p:ext uri="{BB962C8B-B14F-4D97-AF65-F5344CB8AC3E}">
        <p14:creationId xmlns:p14="http://schemas.microsoft.com/office/powerpoint/2010/main" val="38039494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Shape 6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8" name="Shape 6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2423972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Shape 6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6" name="Shape 6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b="1" dirty="0"/>
              <a:t>THE INNER GAME </a:t>
            </a:r>
            <a:r>
              <a:rPr lang="en" dirty="0"/>
              <a:t>Beyond the mechanics of flying a contest lies the complex subject of contest psychology. </a:t>
            </a:r>
          </a:p>
          <a:p>
            <a:pPr lvl="0">
              <a:spcBef>
                <a:spcPts val="0"/>
              </a:spcBef>
              <a:buClr>
                <a:schemeClr val="dk1"/>
              </a:buClr>
              <a:buSzPct val="100000"/>
              <a:buFont typeface="Arial"/>
              <a:buNone/>
            </a:pPr>
            <a:r>
              <a:rPr lang="en" b="1" dirty="0"/>
              <a:t>Pressure</a:t>
            </a:r>
          </a:p>
          <a:p>
            <a:pPr lvl="0">
              <a:spcBef>
                <a:spcPts val="0"/>
              </a:spcBef>
              <a:buClr>
                <a:schemeClr val="dk1"/>
              </a:buClr>
              <a:buSzPct val="100000"/>
              <a:buFont typeface="Arial"/>
              <a:buNone/>
            </a:pPr>
            <a:r>
              <a:rPr lang="en" dirty="0"/>
              <a:t>Contests can be stressful – few pilots, experienced or beginner, can sit in the cockpit ready to launch without the heart beating a bit faster. Dealing with this pressure is one of the skills you must develop. Remind yourself that this stress is normal, and that all pilots feel it. Admit that mistakes can be easy to make – so proper use of good checklists can be vital.</a:t>
            </a:r>
          </a:p>
          <a:p>
            <a:pPr lvl="0">
              <a:spcBef>
                <a:spcPts val="0"/>
              </a:spcBef>
              <a:buClr>
                <a:schemeClr val="dk1"/>
              </a:buClr>
              <a:buSzPct val="100000"/>
              <a:buFont typeface="Arial"/>
              <a:buNone/>
            </a:pPr>
            <a:r>
              <a:rPr lang="en" b="1" dirty="0"/>
              <a:t>Pacing</a:t>
            </a:r>
          </a:p>
          <a:p>
            <a:pPr lvl="0">
              <a:spcBef>
                <a:spcPts val="0"/>
              </a:spcBef>
              <a:buClr>
                <a:schemeClr val="dk1"/>
              </a:buClr>
              <a:buSzPct val="100000"/>
              <a:buFont typeface="Arial"/>
              <a:buNone/>
            </a:pPr>
            <a:r>
              <a:rPr lang="en" dirty="0"/>
              <a:t>Most new pilots are surprised at the mental and physical stamina contest flying requires. If you get too wound up in the early part of the contest, you may find that you "burn out" with several days to go. Your goal is to be just as enthusiastic about the last day's flight as you were on the first day.</a:t>
            </a:r>
          </a:p>
          <a:p>
            <a:pPr lvl="0">
              <a:spcBef>
                <a:spcPts val="0"/>
              </a:spcBef>
              <a:buClr>
                <a:schemeClr val="dk1"/>
              </a:buClr>
              <a:buSzPct val="100000"/>
              <a:buFont typeface="Arial"/>
              <a:buNone/>
            </a:pPr>
            <a:r>
              <a:rPr lang="en" b="1" dirty="0"/>
              <a:t>A Realistic Approach</a:t>
            </a:r>
          </a:p>
          <a:p>
            <a:pPr lvl="0">
              <a:spcBef>
                <a:spcPts val="0"/>
              </a:spcBef>
              <a:buClr>
                <a:schemeClr val="dk1"/>
              </a:buClr>
              <a:buSzPct val="100000"/>
              <a:buFont typeface="Arial"/>
              <a:buNone/>
            </a:pPr>
            <a:r>
              <a:rPr lang="en" dirty="0"/>
              <a:t>Perhaps you are the one pilot in a thousand who can immediately compete at the highest level. More likely, you'll spend a good while near the bottom of the score sheet before your full ability shows itself. Thus, it's best to plan a realistic  approach, not getting depressed at the inevitable poor flights, nor too elated at early successes (in which luck may play a big part). An approach that allows you to enjoy each day's flying while learning as much as possible is probably the best one.</a:t>
            </a:r>
          </a:p>
          <a:p>
            <a:pPr lvl="0">
              <a:spcBef>
                <a:spcPts val="0"/>
              </a:spcBef>
              <a:buClr>
                <a:schemeClr val="dk1"/>
              </a:buClr>
              <a:buSzPct val="100000"/>
              <a:buFont typeface="Arial"/>
              <a:buNone/>
            </a:pPr>
            <a:r>
              <a:rPr lang="en" b="1" dirty="0"/>
              <a:t>Sportsmanship</a:t>
            </a:r>
          </a:p>
          <a:p>
            <a:pPr lvl="0">
              <a:spcBef>
                <a:spcPts val="0"/>
              </a:spcBef>
              <a:buClr>
                <a:schemeClr val="dk1"/>
              </a:buClr>
              <a:buSzPct val="100000"/>
              <a:buFont typeface="Arial"/>
              <a:buNone/>
            </a:pPr>
            <a:r>
              <a:rPr lang="en" dirty="0"/>
              <a:t>Experienced pilots tend to be kind to newcomers, willing to give advice and help when asked. They will expect you to be able to fly safely, especially in a crowded thermal. They will not be overly tolerant of a pilot who cannot be a good sport. Everyone has had tough contests with frequent landouts and disappointing scores; a pilot who cannot handle misfortune in a graceful way is not much fun to have around.</a:t>
            </a:r>
          </a:p>
          <a:p>
            <a:pPr lvl="0">
              <a:spcBef>
                <a:spcPts val="0"/>
              </a:spcBef>
              <a:buClr>
                <a:schemeClr val="dk1"/>
              </a:buClr>
              <a:buSzPct val="100000"/>
              <a:buFont typeface="Arial"/>
              <a:buNone/>
            </a:pPr>
            <a:r>
              <a:rPr lang="en" b="1" dirty="0"/>
              <a:t>Weather Psychology</a:t>
            </a:r>
          </a:p>
          <a:p>
            <a:pPr lvl="0">
              <a:spcBef>
                <a:spcPts val="0"/>
              </a:spcBef>
              <a:buClr>
                <a:schemeClr val="dk1"/>
              </a:buClr>
              <a:buSzPct val="100000"/>
              <a:buFont typeface="Arial"/>
              <a:buNone/>
            </a:pPr>
            <a:r>
              <a:rPr lang="en" dirty="0"/>
              <a:t>A mental trap you should plan to avoid is the "one-weather pilot" syndrome. Many competitors are eager to race in good conditions, but "psych themselves out" when the inevitable weak conditions arrive. You'll do well to take the opposite approach: to look forward to the tough days, knowing that some of your competitors have convinced themselves they can't fly well in such conditions.</a:t>
            </a:r>
          </a:p>
          <a:p>
            <a:pPr lvl="0">
              <a:spcBef>
                <a:spcPts val="0"/>
              </a:spcBef>
              <a:buClr>
                <a:schemeClr val="dk1"/>
              </a:buClr>
              <a:buSzPct val="100000"/>
              <a:buFont typeface="Arial"/>
              <a:buNone/>
            </a:pPr>
            <a:r>
              <a:rPr lang="en" b="1" dirty="0"/>
              <a:t>Following</a:t>
            </a:r>
          </a:p>
          <a:p>
            <a:pPr lvl="0">
              <a:spcBef>
                <a:spcPts val="0"/>
              </a:spcBef>
              <a:buClr>
                <a:schemeClr val="dk1"/>
              </a:buClr>
              <a:buSzPct val="100000"/>
              <a:buFont typeface="Arial"/>
              <a:buNone/>
            </a:pPr>
            <a:r>
              <a:rPr lang="en" dirty="0"/>
              <a:t>Another notable mental trap comes when you decide to latch on to another pilot and follow closely. This can occasionally produce good results – the other pilot makes the decisions and you tag along. The trouble comes when conditions get tough. Perhaps you have fallen somewhat below him and can't connect with a weak thermal. As he climbs away, you find yourself wondering "Now who's going to show me the way home?" Perhaps your "leader" is having trouble too. Maybe you're both getting low in tough terrain. You tell yourself: "Well, if he's happy with the outlanding possibilities around here, I guess I should be too". But he may be different from you: Perhaps he's scouted the one safe field that lies several miles ahead. Perhaps he has far more experience ridge-soaring small bumps in weak conditions. In reality, no two pilots have the same skill or experience, so their safe limits are probably different. The only reliable strategy is to know your own limits and to stay within them at all times. To do this, you must use your own judgement – not someone else's. But having said this, it should be noted that a beginner can learn a good deal from flying with more experienced pilots. As long as you are not following blindly or refusing ever to lead out, don't be ashamed to grab hold of a promising gaggle and to hang on as long as seems sensible. When you do, you'll soon see that only a few pilots are really worth following. They are the ones who consistently find the best conditions and who are decisive and quick to lead out. You may not be in this category yet, but to get there should be your objective.</a:t>
            </a:r>
          </a:p>
          <a:p>
            <a:pPr lvl="0">
              <a:spcBef>
                <a:spcPts val="0"/>
              </a:spcBef>
              <a:buClr>
                <a:schemeClr val="dk1"/>
              </a:buClr>
              <a:buSzPct val="100000"/>
              <a:buFont typeface="Arial"/>
              <a:buNone/>
            </a:pPr>
            <a:r>
              <a:rPr lang="en" b="1" dirty="0"/>
              <a:t>Thinking about Safety</a:t>
            </a:r>
          </a:p>
          <a:p>
            <a:pPr lvl="0" rtl="0">
              <a:spcBef>
                <a:spcPts val="0"/>
              </a:spcBef>
              <a:buNone/>
            </a:pPr>
            <a:r>
              <a:rPr lang="en" dirty="0"/>
              <a:t>Most pilots understand that safety is about 98% judgement and 2% technique. In many situations it will pay to have thought ahead about judgements you might face. Suppose you're marginal on a final glide and then hit some sink. You'll be tempted to press on, hoping things will work out (as they have often done for you in the past). But they may not. There's a time to shift to a straight-in rolling finish instead of pressing on to arrive above the runway at 50 feet and 60 knots with no options. Think about where and when this decision would be right, so when you find yourself there you can make it without delay or strain. Perhaps your final glide is lower than that – you're not sure whether you can make it to the field at all. If there are landable fields ahead that you have scouted and are confident about, you can give yourself permission to press on. If there aren't, safety demands that you stop to look for a thermal or a landable field while you still have the altitude to do so safely. Thinking through this beforehand will give you a much better chance of getting it right when under pressure. Before you find yourself in a difficult position, you need to give yourself permission to do the safe thing. It may help to remind yourself of an unfortunate aspect of human nature: Should you manage to sneak home on a marginal final glide to win the day and the contest, people will remember for as long as a month or so. But if you break your glider in a hurried landing a half-mile short of the airfield, they’ll remember for years to come.</a:t>
            </a:r>
          </a:p>
        </p:txBody>
      </p:sp>
    </p:spTree>
    <p:extLst>
      <p:ext uri="{BB962C8B-B14F-4D97-AF65-F5344CB8AC3E}">
        <p14:creationId xmlns:p14="http://schemas.microsoft.com/office/powerpoint/2010/main" val="13475030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Shape 7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3" name="Shape 7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2827727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Shape 7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6" name="Shape 7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Many options exist, XCSoar is free but very capable.</a:t>
            </a:r>
          </a:p>
        </p:txBody>
      </p:sp>
    </p:spTree>
    <p:extLst>
      <p:ext uri="{BB962C8B-B14F-4D97-AF65-F5344CB8AC3E}">
        <p14:creationId xmlns:p14="http://schemas.microsoft.com/office/powerpoint/2010/main" val="10565916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Shape 7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9" name="Shape 7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42246351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Shape 7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3" name="Shape 7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144573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758" name="Shape 7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31943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Shape 7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5" name="Shape 7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321433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8152991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Shape 7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1" name="Shape 7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9494064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Shape 8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4" name="Shape 8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687442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815299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685800" y="1122362"/>
            <a:ext cx="77724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Varela Round"/>
              <a:buNone/>
              <a:defRPr sz="6000" b="0" i="0" u="none" strike="noStrike" cap="none">
                <a:solidFill>
                  <a:schemeClr val="dk1"/>
                </a:solidFill>
                <a:latin typeface="Varela Round"/>
                <a:ea typeface="Varela Round"/>
                <a:cs typeface="Varela Round"/>
                <a:sym typeface="Varela Round"/>
              </a:defRPr>
            </a:lvl1pPr>
            <a:lvl2pPr lvl="1" indent="0">
              <a:spcBef>
                <a:spcPts val="0"/>
              </a:spcBef>
              <a:buFont typeface="Varela Round"/>
              <a:buNone/>
              <a:defRPr sz="1800">
                <a:latin typeface="Varela Round"/>
                <a:ea typeface="Varela Round"/>
                <a:cs typeface="Varela Round"/>
                <a:sym typeface="Varela Round"/>
              </a:defRPr>
            </a:lvl2pPr>
            <a:lvl3pPr lvl="2" indent="0">
              <a:spcBef>
                <a:spcPts val="0"/>
              </a:spcBef>
              <a:buFont typeface="Varela Round"/>
              <a:buNone/>
              <a:defRPr sz="1800">
                <a:latin typeface="Varela Round"/>
                <a:ea typeface="Varela Round"/>
                <a:cs typeface="Varela Round"/>
                <a:sym typeface="Varela Round"/>
              </a:defRPr>
            </a:lvl3pPr>
            <a:lvl4pPr lvl="3" indent="0">
              <a:spcBef>
                <a:spcPts val="0"/>
              </a:spcBef>
              <a:buFont typeface="Varela Round"/>
              <a:buNone/>
              <a:defRPr sz="1800">
                <a:latin typeface="Varela Round"/>
                <a:ea typeface="Varela Round"/>
                <a:cs typeface="Varela Round"/>
                <a:sym typeface="Varela Round"/>
              </a:defRPr>
            </a:lvl4pPr>
            <a:lvl5pPr lvl="4" indent="0">
              <a:spcBef>
                <a:spcPts val="0"/>
              </a:spcBef>
              <a:buFont typeface="Varela Round"/>
              <a:buNone/>
              <a:defRPr sz="1800">
                <a:latin typeface="Varela Round"/>
                <a:ea typeface="Varela Round"/>
                <a:cs typeface="Varela Round"/>
                <a:sym typeface="Varela Round"/>
              </a:defRPr>
            </a:lvl5pPr>
            <a:lvl6pPr lvl="5" indent="0">
              <a:spcBef>
                <a:spcPts val="0"/>
              </a:spcBef>
              <a:buFont typeface="Varela Round"/>
              <a:buNone/>
              <a:defRPr sz="1800">
                <a:latin typeface="Varela Round"/>
                <a:ea typeface="Varela Round"/>
                <a:cs typeface="Varela Round"/>
                <a:sym typeface="Varela Round"/>
              </a:defRPr>
            </a:lvl6pPr>
            <a:lvl7pPr lvl="6" indent="0">
              <a:spcBef>
                <a:spcPts val="0"/>
              </a:spcBef>
              <a:buFont typeface="Varela Round"/>
              <a:buNone/>
              <a:defRPr sz="1800">
                <a:latin typeface="Varela Round"/>
                <a:ea typeface="Varela Round"/>
                <a:cs typeface="Varela Round"/>
                <a:sym typeface="Varela Round"/>
              </a:defRPr>
            </a:lvl7pPr>
            <a:lvl8pPr lvl="7" indent="0">
              <a:spcBef>
                <a:spcPts val="0"/>
              </a:spcBef>
              <a:buFont typeface="Varela Round"/>
              <a:buNone/>
              <a:defRPr sz="1800">
                <a:latin typeface="Varela Round"/>
                <a:ea typeface="Varela Round"/>
                <a:cs typeface="Varela Round"/>
                <a:sym typeface="Varela Round"/>
              </a:defRPr>
            </a:lvl8pPr>
            <a:lvl9pPr lvl="8" indent="0">
              <a:spcBef>
                <a:spcPts val="0"/>
              </a:spcBef>
              <a:buFont typeface="Varela Round"/>
              <a:buNone/>
              <a:defRPr sz="1800">
                <a:latin typeface="Varela Round"/>
                <a:ea typeface="Varela Round"/>
                <a:cs typeface="Varela Round"/>
                <a:sym typeface="Varela Round"/>
              </a:defRPr>
            </a:lvl9pPr>
          </a:lstStyle>
          <a:p>
            <a:endParaRPr/>
          </a:p>
        </p:txBody>
      </p:sp>
      <p:sp>
        <p:nvSpPr>
          <p:cNvPr id="13" name="Shape 13"/>
          <p:cNvSpPr txBox="1">
            <a:spLocks noGrp="1"/>
          </p:cNvSpPr>
          <p:nvPr>
            <p:ph type="subTitle" idx="1"/>
          </p:nvPr>
        </p:nvSpPr>
        <p:spPr>
          <a:xfrm>
            <a:off x="1143000" y="3602037"/>
            <a:ext cx="6858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Varela Round"/>
              <a:buNone/>
              <a:defRPr sz="2400" b="0" i="0" u="none" strike="noStrike" cap="none">
                <a:solidFill>
                  <a:schemeClr val="dk1"/>
                </a:solidFill>
                <a:latin typeface="Varela Round"/>
                <a:ea typeface="Varela Round"/>
                <a:cs typeface="Varela Round"/>
                <a:sym typeface="Varela Round"/>
              </a:defRPr>
            </a:lvl1pPr>
            <a:lvl2pPr marL="457200" marR="0" lvl="1" indent="0" algn="ctr" rtl="0">
              <a:lnSpc>
                <a:spcPct val="90000"/>
              </a:lnSpc>
              <a:spcBef>
                <a:spcPts val="500"/>
              </a:spcBef>
              <a:buClr>
                <a:schemeClr val="dk1"/>
              </a:buClr>
              <a:buFont typeface="Varela Round"/>
              <a:buNone/>
              <a:defRPr sz="2000" b="0" i="0" u="none" strike="noStrike" cap="none">
                <a:solidFill>
                  <a:schemeClr val="dk1"/>
                </a:solidFill>
                <a:latin typeface="Varela Round"/>
                <a:ea typeface="Varela Round"/>
                <a:cs typeface="Varela Round"/>
                <a:sym typeface="Varela Round"/>
              </a:defRPr>
            </a:lvl2pPr>
            <a:lvl3pPr marL="914400" marR="0" lvl="2" indent="0" algn="ctr" rtl="0">
              <a:lnSpc>
                <a:spcPct val="90000"/>
              </a:lnSpc>
              <a:spcBef>
                <a:spcPts val="500"/>
              </a:spcBef>
              <a:buClr>
                <a:schemeClr val="dk1"/>
              </a:buClr>
              <a:buFont typeface="Varela Round"/>
              <a:buNone/>
              <a:defRPr sz="1800" b="0" i="0" u="none" strike="noStrike" cap="none">
                <a:solidFill>
                  <a:schemeClr val="dk1"/>
                </a:solidFill>
                <a:latin typeface="Varela Round"/>
                <a:ea typeface="Varela Round"/>
                <a:cs typeface="Varela Round"/>
                <a:sym typeface="Varela Round"/>
              </a:defRPr>
            </a:lvl3pPr>
            <a:lvl4pPr marL="1371600" marR="0" lvl="3" indent="0" algn="ctr" rtl="0">
              <a:lnSpc>
                <a:spcPct val="90000"/>
              </a:lnSpc>
              <a:spcBef>
                <a:spcPts val="500"/>
              </a:spcBef>
              <a:buClr>
                <a:schemeClr val="dk1"/>
              </a:buClr>
              <a:buFont typeface="Varela Round"/>
              <a:buNone/>
              <a:defRPr sz="1600" b="0" i="0" u="none" strike="noStrike" cap="none">
                <a:solidFill>
                  <a:schemeClr val="dk1"/>
                </a:solidFill>
                <a:latin typeface="Varela Round"/>
                <a:ea typeface="Varela Round"/>
                <a:cs typeface="Varela Round"/>
                <a:sym typeface="Varela Round"/>
              </a:defRPr>
            </a:lvl4pPr>
            <a:lvl5pPr marL="1828800" marR="0" lvl="4" indent="0" algn="ctr" rtl="0">
              <a:lnSpc>
                <a:spcPct val="90000"/>
              </a:lnSpc>
              <a:spcBef>
                <a:spcPts val="500"/>
              </a:spcBef>
              <a:buClr>
                <a:schemeClr val="dk1"/>
              </a:buClr>
              <a:buFont typeface="Varela Round"/>
              <a:buNone/>
              <a:defRPr sz="1600" b="0" i="0" u="none" strike="noStrike" cap="none">
                <a:solidFill>
                  <a:schemeClr val="dk1"/>
                </a:solidFill>
                <a:latin typeface="Varela Round"/>
                <a:ea typeface="Varela Round"/>
                <a:cs typeface="Varela Round"/>
                <a:sym typeface="Varela Round"/>
              </a:defRPr>
            </a:lvl5pPr>
            <a:lvl6pPr marL="2286000" marR="0" lvl="5" indent="0" algn="ctr" rtl="0">
              <a:lnSpc>
                <a:spcPct val="90000"/>
              </a:lnSpc>
              <a:spcBef>
                <a:spcPts val="500"/>
              </a:spcBef>
              <a:buClr>
                <a:schemeClr val="dk1"/>
              </a:buClr>
              <a:buFont typeface="Varela Round"/>
              <a:buNone/>
              <a:defRPr sz="1600" b="0" i="0" u="none" strike="noStrike" cap="none">
                <a:solidFill>
                  <a:schemeClr val="dk1"/>
                </a:solidFill>
                <a:latin typeface="Varela Round"/>
                <a:ea typeface="Varela Round"/>
                <a:cs typeface="Varela Round"/>
                <a:sym typeface="Varela Round"/>
              </a:defRPr>
            </a:lvl6pPr>
            <a:lvl7pPr marL="2743200" marR="0" lvl="6" indent="0" algn="ctr" rtl="0">
              <a:lnSpc>
                <a:spcPct val="90000"/>
              </a:lnSpc>
              <a:spcBef>
                <a:spcPts val="500"/>
              </a:spcBef>
              <a:buClr>
                <a:schemeClr val="dk1"/>
              </a:buClr>
              <a:buFont typeface="Varela Round"/>
              <a:buNone/>
              <a:defRPr sz="1600" b="0" i="0" u="none" strike="noStrike" cap="none">
                <a:solidFill>
                  <a:schemeClr val="dk1"/>
                </a:solidFill>
                <a:latin typeface="Varela Round"/>
                <a:ea typeface="Varela Round"/>
                <a:cs typeface="Varela Round"/>
                <a:sym typeface="Varela Round"/>
              </a:defRPr>
            </a:lvl7pPr>
            <a:lvl8pPr marL="3200400" marR="0" lvl="7" indent="0" algn="ctr" rtl="0">
              <a:lnSpc>
                <a:spcPct val="90000"/>
              </a:lnSpc>
              <a:spcBef>
                <a:spcPts val="500"/>
              </a:spcBef>
              <a:buClr>
                <a:schemeClr val="dk1"/>
              </a:buClr>
              <a:buFont typeface="Varela Round"/>
              <a:buNone/>
              <a:defRPr sz="1600" b="0" i="0" u="none" strike="noStrike" cap="none">
                <a:solidFill>
                  <a:schemeClr val="dk1"/>
                </a:solidFill>
                <a:latin typeface="Varela Round"/>
                <a:ea typeface="Varela Round"/>
                <a:cs typeface="Varela Round"/>
                <a:sym typeface="Varela Round"/>
              </a:defRPr>
            </a:lvl8pPr>
            <a:lvl9pPr marL="3657600" marR="0" lvl="8" indent="0" algn="ctr" rtl="0">
              <a:lnSpc>
                <a:spcPct val="90000"/>
              </a:lnSpc>
              <a:spcBef>
                <a:spcPts val="500"/>
              </a:spcBef>
              <a:buClr>
                <a:schemeClr val="dk1"/>
              </a:buClr>
              <a:buFont typeface="Varela Round"/>
              <a:buNone/>
              <a:defRPr sz="1600" b="0" i="0" u="none" strike="noStrike" cap="none">
                <a:solidFill>
                  <a:schemeClr val="dk1"/>
                </a:solidFill>
                <a:latin typeface="Varela Round"/>
                <a:ea typeface="Varela Round"/>
                <a:cs typeface="Varela Round"/>
                <a:sym typeface="Varela Round"/>
              </a:defRPr>
            </a:lvl9pPr>
          </a:lstStyle>
          <a:p>
            <a:endParaRPr/>
          </a:p>
        </p:txBody>
      </p:sp>
      <p:sp>
        <p:nvSpPr>
          <p:cNvPr id="14" name="Shape 14"/>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Font typeface="Varela Round"/>
              <a:buNone/>
              <a:defRPr sz="1200" b="0" i="0" u="none" strike="noStrike" cap="none">
                <a:solidFill>
                  <a:srgbClr val="888888"/>
                </a:solidFill>
                <a:latin typeface="Varela Round"/>
                <a:ea typeface="Varela Round"/>
                <a:cs typeface="Varela Round"/>
                <a:sym typeface="Varela Round"/>
              </a:defRPr>
            </a:lvl1pPr>
            <a:lvl2pPr marL="457200" marR="0" lvl="1"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2pPr>
            <a:lvl3pPr marL="914400" marR="0" lvl="2"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3pPr>
            <a:lvl4pPr marL="1371600" marR="0" lvl="3"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4pPr>
            <a:lvl5pPr marL="1828800" marR="0" lvl="4"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5pPr>
            <a:lvl6pPr marL="2286000" marR="0" lvl="5"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6pPr>
            <a:lvl7pPr marL="2743200" marR="0" lvl="6"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7pPr>
            <a:lvl8pPr marL="3200400" marR="0" lvl="7"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8pPr>
            <a:lvl9pPr marL="3657600" marR="0" lvl="8"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9pPr>
          </a:lstStyle>
          <a:p>
            <a:endParaRPr dirty="0"/>
          </a:p>
        </p:txBody>
      </p:sp>
      <p:sp>
        <p:nvSpPr>
          <p:cNvPr id="15" name="Shape 15"/>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Font typeface="Varela Round"/>
              <a:buNone/>
              <a:defRPr sz="1200" b="0" i="0" u="none" strike="noStrike" cap="none">
                <a:solidFill>
                  <a:srgbClr val="888888"/>
                </a:solidFill>
                <a:latin typeface="Varela Round"/>
                <a:ea typeface="Varela Round"/>
                <a:cs typeface="Varela Round"/>
                <a:sym typeface="Varela Round"/>
              </a:defRPr>
            </a:lvl1pPr>
            <a:lvl2pPr marL="457200" marR="0" lvl="1"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2pPr>
            <a:lvl3pPr marL="914400" marR="0" lvl="2"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3pPr>
            <a:lvl4pPr marL="1371600" marR="0" lvl="3"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4pPr>
            <a:lvl5pPr marL="1828800" marR="0" lvl="4"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5pPr>
            <a:lvl6pPr marL="2286000" marR="0" lvl="5"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6pPr>
            <a:lvl7pPr marL="2743200" marR="0" lvl="6"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7pPr>
            <a:lvl8pPr marL="3200400" marR="0" lvl="7"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8pPr>
            <a:lvl9pPr marL="3657600" marR="0" lvl="8"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9pPr>
          </a:lstStyle>
          <a:p>
            <a:endParaRPr dirty="0"/>
          </a:p>
        </p:txBody>
      </p:sp>
      <p:sp>
        <p:nvSpPr>
          <p:cNvPr id="16" name="Shape 16"/>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Varela Round"/>
                <a:ea typeface="Varela Round"/>
                <a:cs typeface="Varela Round"/>
                <a:sym typeface="Varela Round"/>
              </a:rPr>
              <a:t>‹#›</a:t>
            </a:fld>
            <a:endParaRPr lang="en" sz="1200" b="0" i="0" u="none" strike="noStrike" cap="none">
              <a:solidFill>
                <a:srgbClr val="888888"/>
              </a:solidFill>
              <a:latin typeface="Varela Round"/>
              <a:ea typeface="Varela Round"/>
              <a:cs typeface="Varela Round"/>
              <a:sym typeface="Varela Roun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rot="5400000">
            <a:off x="2396330" y="57943"/>
            <a:ext cx="4351338" cy="78867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72" name="Shape 72"/>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73" name="Shape 7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a:solidFill>
                  <a:srgbClr val="888888"/>
                </a:solidFill>
                <a:latin typeface="Calibri"/>
                <a:ea typeface="Calibri"/>
                <a:cs typeface="Calibri"/>
                <a:sym typeface="Calibri"/>
              </a:rPr>
              <a:t>‹#›</a:t>
            </a:fld>
            <a:endParaRPr lang="en" sz="12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4623593" y="2285206"/>
            <a:ext cx="5811838" cy="1971675"/>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body" idx="1"/>
          </p:nvPr>
        </p:nvSpPr>
        <p:spPr>
          <a:xfrm rot="5400000">
            <a:off x="623093" y="370681"/>
            <a:ext cx="5811838" cy="5800725"/>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78" name="Shape 78"/>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79" name="Shape 79"/>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a:solidFill>
                  <a:srgbClr val="888888"/>
                </a:solidFill>
                <a:latin typeface="Calibri"/>
                <a:ea typeface="Calibri"/>
                <a:cs typeface="Calibri"/>
                <a:sym typeface="Calibri"/>
              </a:rPr>
              <a:t>‹#›</a:t>
            </a:fld>
            <a:endParaRPr lang="en" sz="1200">
              <a:solidFill>
                <a:srgbClr val="888888"/>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bg>
      <p:bgPr>
        <a:solidFill>
          <a:srgbClr val="FFFFFF"/>
        </a:solidFill>
        <a:effectLst/>
      </p:bgPr>
    </p:bg>
    <p:spTree>
      <p:nvGrpSpPr>
        <p:cNvPr id="1" name="Shape 80"/>
        <p:cNvGrpSpPr/>
        <p:nvPr/>
      </p:nvGrpSpPr>
      <p:grpSpPr>
        <a:xfrm>
          <a:off x="0" y="0"/>
          <a:ext cx="0" cy="0"/>
          <a:chOff x="0" y="0"/>
          <a:chExt cx="0" cy="0"/>
        </a:xfrm>
      </p:grpSpPr>
      <p:sp>
        <p:nvSpPr>
          <p:cNvPr id="81" name="Shape 81"/>
          <p:cNvSpPr/>
          <p:nvPr/>
        </p:nvSpPr>
        <p:spPr>
          <a:xfrm>
            <a:off x="0" y="0"/>
            <a:ext cx="9144000" cy="6858000"/>
          </a:xfrm>
          <a:prstGeom prst="rect">
            <a:avLst/>
          </a:prstGeom>
          <a:solidFill>
            <a:srgbClr val="434343"/>
          </a:solidFill>
          <a:ln>
            <a:noFill/>
          </a:ln>
        </p:spPr>
        <p:txBody>
          <a:bodyPr lIns="91425" tIns="91425" rIns="91425" bIns="91425" anchor="ctr" anchorCtr="0">
            <a:noAutofit/>
          </a:bodyPr>
          <a:lstStyle/>
          <a:p>
            <a:pPr lvl="0">
              <a:spcBef>
                <a:spcPts val="0"/>
              </a:spcBef>
              <a:buNone/>
            </a:pPr>
            <a:endParaRPr dirty="0"/>
          </a:p>
        </p:txBody>
      </p:sp>
      <p:sp>
        <p:nvSpPr>
          <p:cNvPr id="82" name="Shape 82"/>
          <p:cNvSpPr/>
          <p:nvPr/>
        </p:nvSpPr>
        <p:spPr>
          <a:xfrm>
            <a:off x="2577075" y="166"/>
            <a:ext cx="5143500" cy="6858000"/>
          </a:xfrm>
          <a:prstGeom prst="flowChartDelay">
            <a:avLst/>
          </a:prstGeom>
          <a:solidFill>
            <a:srgbClr val="323232"/>
          </a:solidFill>
          <a:ln>
            <a:noFill/>
          </a:ln>
        </p:spPr>
        <p:txBody>
          <a:bodyPr lIns="91425" tIns="91425" rIns="91425" bIns="91425" anchor="ctr" anchorCtr="0">
            <a:noAutofit/>
          </a:bodyPr>
          <a:lstStyle/>
          <a:p>
            <a:pPr lvl="0">
              <a:spcBef>
                <a:spcPts val="0"/>
              </a:spcBef>
              <a:buNone/>
            </a:pPr>
            <a:endParaRPr dirty="0"/>
          </a:p>
        </p:txBody>
      </p:sp>
      <p:sp>
        <p:nvSpPr>
          <p:cNvPr id="83" name="Shape 83"/>
          <p:cNvSpPr/>
          <p:nvPr/>
        </p:nvSpPr>
        <p:spPr>
          <a:xfrm>
            <a:off x="1264807" y="166"/>
            <a:ext cx="5143500" cy="6858000"/>
          </a:xfrm>
          <a:prstGeom prst="flowChartDelay">
            <a:avLst/>
          </a:prstGeom>
          <a:solidFill>
            <a:srgbClr val="1E1E1E"/>
          </a:solidFill>
          <a:ln>
            <a:noFill/>
          </a:ln>
        </p:spPr>
        <p:txBody>
          <a:bodyPr lIns="91425" tIns="91425" rIns="91425" bIns="91425" anchor="ctr" anchorCtr="0">
            <a:noAutofit/>
          </a:bodyPr>
          <a:lstStyle/>
          <a:p>
            <a:pPr lvl="0">
              <a:spcBef>
                <a:spcPts val="0"/>
              </a:spcBef>
              <a:buNone/>
            </a:pPr>
            <a:endParaRPr dirty="0"/>
          </a:p>
        </p:txBody>
      </p:sp>
      <p:sp>
        <p:nvSpPr>
          <p:cNvPr id="84" name="Shape 84"/>
          <p:cNvSpPr/>
          <p:nvPr/>
        </p:nvSpPr>
        <p:spPr>
          <a:xfrm>
            <a:off x="0" y="0"/>
            <a:ext cx="5143500" cy="6858000"/>
          </a:xfrm>
          <a:prstGeom prst="flowChartDelay">
            <a:avLst/>
          </a:prstGeom>
          <a:solidFill>
            <a:srgbClr val="000000"/>
          </a:solidFill>
          <a:ln>
            <a:noFill/>
          </a:ln>
        </p:spPr>
        <p:txBody>
          <a:bodyPr lIns="91425" tIns="91425" rIns="91425" bIns="91425" anchor="ctr" anchorCtr="0">
            <a:noAutofit/>
          </a:bodyPr>
          <a:lstStyle/>
          <a:p>
            <a:pPr lvl="0">
              <a:spcBef>
                <a:spcPts val="0"/>
              </a:spcBef>
              <a:buNone/>
            </a:pPr>
            <a:endParaRPr dirty="0"/>
          </a:p>
        </p:txBody>
      </p:sp>
      <p:sp>
        <p:nvSpPr>
          <p:cNvPr id="85" name="Shape 85"/>
          <p:cNvSpPr txBox="1">
            <a:spLocks noGrp="1"/>
          </p:cNvSpPr>
          <p:nvPr>
            <p:ph type="title"/>
          </p:nvPr>
        </p:nvSpPr>
        <p:spPr>
          <a:xfrm>
            <a:off x="332325" y="1462499"/>
            <a:ext cx="4339200" cy="3933300"/>
          </a:xfrm>
          <a:prstGeom prst="rect">
            <a:avLst/>
          </a:prstGeom>
          <a:noFill/>
          <a:ln>
            <a:noFill/>
          </a:ln>
        </p:spPr>
        <p:txBody>
          <a:bodyPr lIns="91425" tIns="91425" rIns="91425" bIns="91425" anchor="ctr" anchorCtr="0"/>
          <a:lstStyle>
            <a:lvl1pPr lvl="0" algn="l" rtl="0">
              <a:lnSpc>
                <a:spcPct val="100000"/>
              </a:lnSpc>
              <a:spcBef>
                <a:spcPts val="0"/>
              </a:spcBef>
              <a:spcAft>
                <a:spcPts val="0"/>
              </a:spcAft>
              <a:buNone/>
              <a:defRPr sz="3600" b="1">
                <a:solidFill>
                  <a:srgbClr val="FFFFFF"/>
                </a:solidFill>
              </a:defRPr>
            </a:lvl1pPr>
            <a:lvl2pPr lvl="1" algn="l" rtl="0">
              <a:lnSpc>
                <a:spcPct val="100000"/>
              </a:lnSpc>
              <a:spcBef>
                <a:spcPts val="0"/>
              </a:spcBef>
              <a:spcAft>
                <a:spcPts val="0"/>
              </a:spcAft>
              <a:buNone/>
              <a:defRPr sz="3600" b="1">
                <a:solidFill>
                  <a:srgbClr val="FFFFFF"/>
                </a:solidFill>
              </a:defRPr>
            </a:lvl2pPr>
            <a:lvl3pPr lvl="2" algn="l" rtl="0">
              <a:lnSpc>
                <a:spcPct val="100000"/>
              </a:lnSpc>
              <a:spcBef>
                <a:spcPts val="0"/>
              </a:spcBef>
              <a:spcAft>
                <a:spcPts val="0"/>
              </a:spcAft>
              <a:buNone/>
              <a:defRPr sz="3600" b="1">
                <a:solidFill>
                  <a:srgbClr val="FFFFFF"/>
                </a:solidFill>
              </a:defRPr>
            </a:lvl3pPr>
            <a:lvl4pPr lvl="3" algn="l" rtl="0">
              <a:lnSpc>
                <a:spcPct val="100000"/>
              </a:lnSpc>
              <a:spcBef>
                <a:spcPts val="0"/>
              </a:spcBef>
              <a:spcAft>
                <a:spcPts val="0"/>
              </a:spcAft>
              <a:buNone/>
              <a:defRPr sz="3600" b="1">
                <a:solidFill>
                  <a:srgbClr val="FFFFFF"/>
                </a:solidFill>
              </a:defRPr>
            </a:lvl4pPr>
            <a:lvl5pPr lvl="4" algn="l" rtl="0">
              <a:lnSpc>
                <a:spcPct val="100000"/>
              </a:lnSpc>
              <a:spcBef>
                <a:spcPts val="0"/>
              </a:spcBef>
              <a:spcAft>
                <a:spcPts val="0"/>
              </a:spcAft>
              <a:buNone/>
              <a:defRPr sz="3600" b="1">
                <a:solidFill>
                  <a:srgbClr val="FFFFFF"/>
                </a:solidFill>
              </a:defRPr>
            </a:lvl5pPr>
            <a:lvl6pPr lvl="5" algn="l" rtl="0">
              <a:lnSpc>
                <a:spcPct val="100000"/>
              </a:lnSpc>
              <a:spcBef>
                <a:spcPts val="0"/>
              </a:spcBef>
              <a:spcAft>
                <a:spcPts val="0"/>
              </a:spcAft>
              <a:buNone/>
              <a:defRPr sz="3600" b="1">
                <a:solidFill>
                  <a:srgbClr val="FFFFFF"/>
                </a:solidFill>
              </a:defRPr>
            </a:lvl6pPr>
            <a:lvl7pPr lvl="6" algn="l" rtl="0">
              <a:lnSpc>
                <a:spcPct val="100000"/>
              </a:lnSpc>
              <a:spcBef>
                <a:spcPts val="0"/>
              </a:spcBef>
              <a:spcAft>
                <a:spcPts val="0"/>
              </a:spcAft>
              <a:buNone/>
              <a:defRPr sz="3600" b="1">
                <a:solidFill>
                  <a:srgbClr val="FFFFFF"/>
                </a:solidFill>
              </a:defRPr>
            </a:lvl7pPr>
            <a:lvl8pPr lvl="7" algn="l" rtl="0">
              <a:lnSpc>
                <a:spcPct val="100000"/>
              </a:lnSpc>
              <a:spcBef>
                <a:spcPts val="0"/>
              </a:spcBef>
              <a:spcAft>
                <a:spcPts val="0"/>
              </a:spcAft>
              <a:buNone/>
              <a:defRPr sz="3600" b="1">
                <a:solidFill>
                  <a:srgbClr val="FFFFFF"/>
                </a:solidFill>
              </a:defRPr>
            </a:lvl8pPr>
            <a:lvl9pPr lvl="8" algn="l" rtl="0">
              <a:lnSpc>
                <a:spcPct val="100000"/>
              </a:lnSpc>
              <a:spcBef>
                <a:spcPts val="0"/>
              </a:spcBef>
              <a:spcAft>
                <a:spcPts val="0"/>
              </a:spcAft>
              <a:buNone/>
              <a:defRPr sz="3600" b="1">
                <a:solidFill>
                  <a:srgbClr val="FFFFFF"/>
                </a:solidFill>
              </a:defRPr>
            </a:lvl9pPr>
          </a:lstStyle>
          <a:p>
            <a:endParaRPr/>
          </a:p>
        </p:txBody>
      </p:sp>
      <p:sp>
        <p:nvSpPr>
          <p:cNvPr id="86" name="Shape 86"/>
          <p:cNvSpPr txBox="1">
            <a:spLocks noGrp="1"/>
          </p:cNvSpPr>
          <p:nvPr>
            <p:ph type="sldNum" idx="12"/>
          </p:nvPr>
        </p:nvSpPr>
        <p:spPr>
          <a:xfrm>
            <a:off x="8472457" y="6217622"/>
            <a:ext cx="548700" cy="524700"/>
          </a:xfrm>
          <a:prstGeom prst="rect">
            <a:avLst/>
          </a:prstGeom>
          <a:noFill/>
        </p:spPr>
        <p:txBody>
          <a:bodyPr lIns="91425" tIns="45700" rIns="91425" bIns="45700" anchor="ctr" anchorCtr="0">
            <a:noAutofit/>
          </a:bodyPr>
          <a:lstStyle/>
          <a:p>
            <a:pPr lvl="0" algn="r" rtl="0">
              <a:lnSpc>
                <a:spcPct val="100000"/>
              </a:lnSpc>
              <a:spcBef>
                <a:spcPts val="0"/>
              </a:spcBef>
              <a:spcAft>
                <a:spcPts val="0"/>
              </a:spcAft>
              <a:buNone/>
            </a:pPr>
            <a:fld id="{00000000-1234-1234-1234-123412341234}" type="slidenum">
              <a:rPr lang="en" sz="1000">
                <a:solidFill>
                  <a:srgbClr val="FFFFFF"/>
                </a:solidFill>
              </a:rPr>
              <a:t>‹#›</a:t>
            </a:fld>
            <a:endParaRPr lang="en" sz="1000">
              <a:solidFill>
                <a:srgbClr val="FFFFFF"/>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2">
    <p:bg>
      <p:bgPr>
        <a:solidFill>
          <a:srgbClr val="FFFFFF"/>
        </a:solidFill>
        <a:effectLst/>
      </p:bgPr>
    </p:bg>
    <p:spTree>
      <p:nvGrpSpPr>
        <p:cNvPr id="1" name="Shape 93"/>
        <p:cNvGrpSpPr/>
        <p:nvPr/>
      </p:nvGrpSpPr>
      <p:grpSpPr>
        <a:xfrm>
          <a:off x="0" y="0"/>
          <a:ext cx="0" cy="0"/>
          <a:chOff x="0" y="0"/>
          <a:chExt cx="0" cy="0"/>
        </a:xfrm>
      </p:grpSpPr>
      <p:sp>
        <p:nvSpPr>
          <p:cNvPr id="94" name="Shape 94"/>
          <p:cNvSpPr/>
          <p:nvPr/>
        </p:nvSpPr>
        <p:spPr>
          <a:xfrm>
            <a:off x="0" y="0"/>
            <a:ext cx="9144000" cy="6858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95" name="Shape 95"/>
          <p:cNvSpPr/>
          <p:nvPr/>
        </p:nvSpPr>
        <p:spPr>
          <a:xfrm>
            <a:off x="-14" y="0"/>
            <a:ext cx="6472200" cy="2322000"/>
          </a:xfrm>
          <a:prstGeom prst="rect">
            <a:avLst/>
          </a:prstGeom>
          <a:solidFill>
            <a:srgbClr val="000000"/>
          </a:solidFill>
          <a:ln>
            <a:noFill/>
          </a:ln>
        </p:spPr>
        <p:txBody>
          <a:bodyPr lIns="91425" tIns="91425" rIns="91425" bIns="91425" anchor="ctr" anchorCtr="0">
            <a:noAutofit/>
          </a:bodyPr>
          <a:lstStyle/>
          <a:p>
            <a:pPr lvl="0">
              <a:spcBef>
                <a:spcPts val="0"/>
              </a:spcBef>
              <a:buNone/>
            </a:pPr>
            <a:endParaRPr dirty="0"/>
          </a:p>
        </p:txBody>
      </p:sp>
      <p:sp>
        <p:nvSpPr>
          <p:cNvPr id="96" name="Shape 96"/>
          <p:cNvSpPr/>
          <p:nvPr/>
        </p:nvSpPr>
        <p:spPr>
          <a:xfrm rot="10800000">
            <a:off x="3991186" y="-92"/>
            <a:ext cx="1741500" cy="2322000"/>
          </a:xfrm>
          <a:prstGeom prst="flowChartDelay">
            <a:avLst/>
          </a:prstGeom>
          <a:solidFill>
            <a:srgbClr val="434343">
              <a:alpha val="45490"/>
            </a:srgbClr>
          </a:solidFill>
          <a:ln>
            <a:noFill/>
          </a:ln>
        </p:spPr>
        <p:txBody>
          <a:bodyPr lIns="91425" tIns="91425" rIns="91425" bIns="91425" anchor="ctr" anchorCtr="0">
            <a:noAutofit/>
          </a:bodyPr>
          <a:lstStyle/>
          <a:p>
            <a:pPr lvl="0">
              <a:spcBef>
                <a:spcPts val="0"/>
              </a:spcBef>
              <a:buNone/>
            </a:pPr>
            <a:endParaRPr dirty="0"/>
          </a:p>
        </p:txBody>
      </p:sp>
      <p:sp>
        <p:nvSpPr>
          <p:cNvPr id="97" name="Shape 97"/>
          <p:cNvSpPr/>
          <p:nvPr/>
        </p:nvSpPr>
        <p:spPr>
          <a:xfrm rot="10800000">
            <a:off x="4435464" y="-92"/>
            <a:ext cx="1741500" cy="2322000"/>
          </a:xfrm>
          <a:prstGeom prst="flowChartDelay">
            <a:avLst/>
          </a:prstGeom>
          <a:solidFill>
            <a:srgbClr val="666666">
              <a:alpha val="27840"/>
            </a:srgbClr>
          </a:solidFill>
          <a:ln>
            <a:noFill/>
          </a:ln>
        </p:spPr>
        <p:txBody>
          <a:bodyPr lIns="91425" tIns="91425" rIns="91425" bIns="91425" anchor="ctr" anchorCtr="0">
            <a:noAutofit/>
          </a:bodyPr>
          <a:lstStyle/>
          <a:p>
            <a:pPr lvl="0">
              <a:spcBef>
                <a:spcPts val="0"/>
              </a:spcBef>
              <a:buNone/>
            </a:pPr>
            <a:endParaRPr dirty="0"/>
          </a:p>
        </p:txBody>
      </p:sp>
      <p:sp>
        <p:nvSpPr>
          <p:cNvPr id="98" name="Shape 98"/>
          <p:cNvSpPr/>
          <p:nvPr/>
        </p:nvSpPr>
        <p:spPr>
          <a:xfrm rot="10800000">
            <a:off x="4863675" y="-92"/>
            <a:ext cx="1741500" cy="2322000"/>
          </a:xfrm>
          <a:prstGeom prst="flowChartDelay">
            <a:avLst/>
          </a:prstGeom>
          <a:solidFill>
            <a:srgbClr val="434343"/>
          </a:solidFill>
          <a:ln>
            <a:noFill/>
          </a:ln>
        </p:spPr>
        <p:txBody>
          <a:bodyPr lIns="91425" tIns="91425" rIns="91425" bIns="91425" anchor="ctr" anchorCtr="0">
            <a:noAutofit/>
          </a:bodyPr>
          <a:lstStyle/>
          <a:p>
            <a:pPr lvl="0">
              <a:spcBef>
                <a:spcPts val="0"/>
              </a:spcBef>
              <a:buNone/>
            </a:pPr>
            <a:endParaRPr dirty="0"/>
          </a:p>
        </p:txBody>
      </p:sp>
      <p:sp>
        <p:nvSpPr>
          <p:cNvPr id="99" name="Shape 99"/>
          <p:cNvSpPr/>
          <p:nvPr/>
        </p:nvSpPr>
        <p:spPr>
          <a:xfrm>
            <a:off x="6551674" y="0"/>
            <a:ext cx="2592300" cy="2322000"/>
          </a:xfrm>
          <a:prstGeom prst="rect">
            <a:avLst/>
          </a:prstGeom>
          <a:solidFill>
            <a:srgbClr val="434343"/>
          </a:solidFill>
          <a:ln>
            <a:noFill/>
          </a:ln>
        </p:spPr>
        <p:txBody>
          <a:bodyPr lIns="91425" tIns="91425" rIns="91425" bIns="91425" anchor="ctr" anchorCtr="0">
            <a:noAutofit/>
          </a:bodyPr>
          <a:lstStyle/>
          <a:p>
            <a:pPr lvl="0">
              <a:spcBef>
                <a:spcPts val="0"/>
              </a:spcBef>
              <a:buNone/>
            </a:pPr>
            <a:endParaRPr dirty="0"/>
          </a:p>
        </p:txBody>
      </p:sp>
      <p:sp>
        <p:nvSpPr>
          <p:cNvPr id="100" name="Shape 100"/>
          <p:cNvSpPr txBox="1">
            <a:spLocks noGrp="1"/>
          </p:cNvSpPr>
          <p:nvPr>
            <p:ph type="title"/>
          </p:nvPr>
        </p:nvSpPr>
        <p:spPr>
          <a:xfrm>
            <a:off x="324475" y="197633"/>
            <a:ext cx="3559500" cy="1831500"/>
          </a:xfrm>
          <a:prstGeom prst="rect">
            <a:avLst/>
          </a:prstGeom>
          <a:noFill/>
          <a:ln>
            <a:noFill/>
          </a:ln>
        </p:spPr>
        <p:txBody>
          <a:bodyPr lIns="91425" tIns="91425" rIns="91425" bIns="91425" anchor="b" anchorCtr="0"/>
          <a:lstStyle>
            <a:lvl1pPr lvl="0" algn="l">
              <a:lnSpc>
                <a:spcPct val="100000"/>
              </a:lnSpc>
              <a:spcBef>
                <a:spcPts val="0"/>
              </a:spcBef>
              <a:spcAft>
                <a:spcPts val="0"/>
              </a:spcAft>
              <a:buNone/>
              <a:defRPr sz="2800" b="1">
                <a:solidFill>
                  <a:srgbClr val="FFFFFF"/>
                </a:solidFill>
              </a:defRPr>
            </a:lvl1pPr>
            <a:lvl2pPr lvl="1" algn="l">
              <a:lnSpc>
                <a:spcPct val="100000"/>
              </a:lnSpc>
              <a:spcBef>
                <a:spcPts val="0"/>
              </a:spcBef>
              <a:spcAft>
                <a:spcPts val="0"/>
              </a:spcAft>
              <a:buNone/>
              <a:defRPr sz="2800" b="1">
                <a:solidFill>
                  <a:srgbClr val="FFFFFF"/>
                </a:solidFill>
              </a:defRPr>
            </a:lvl2pPr>
            <a:lvl3pPr lvl="2" algn="l">
              <a:lnSpc>
                <a:spcPct val="100000"/>
              </a:lnSpc>
              <a:spcBef>
                <a:spcPts val="0"/>
              </a:spcBef>
              <a:spcAft>
                <a:spcPts val="0"/>
              </a:spcAft>
              <a:buNone/>
              <a:defRPr sz="2800" b="1">
                <a:solidFill>
                  <a:srgbClr val="FFFFFF"/>
                </a:solidFill>
              </a:defRPr>
            </a:lvl3pPr>
            <a:lvl4pPr lvl="3" algn="l">
              <a:lnSpc>
                <a:spcPct val="100000"/>
              </a:lnSpc>
              <a:spcBef>
                <a:spcPts val="0"/>
              </a:spcBef>
              <a:spcAft>
                <a:spcPts val="0"/>
              </a:spcAft>
              <a:buNone/>
              <a:defRPr sz="2800" b="1">
                <a:solidFill>
                  <a:srgbClr val="FFFFFF"/>
                </a:solidFill>
              </a:defRPr>
            </a:lvl4pPr>
            <a:lvl5pPr lvl="4" algn="l">
              <a:lnSpc>
                <a:spcPct val="100000"/>
              </a:lnSpc>
              <a:spcBef>
                <a:spcPts val="0"/>
              </a:spcBef>
              <a:spcAft>
                <a:spcPts val="0"/>
              </a:spcAft>
              <a:buNone/>
              <a:defRPr sz="2800" b="1">
                <a:solidFill>
                  <a:srgbClr val="FFFFFF"/>
                </a:solidFill>
              </a:defRPr>
            </a:lvl5pPr>
            <a:lvl6pPr lvl="5" algn="l">
              <a:lnSpc>
                <a:spcPct val="100000"/>
              </a:lnSpc>
              <a:spcBef>
                <a:spcPts val="0"/>
              </a:spcBef>
              <a:spcAft>
                <a:spcPts val="0"/>
              </a:spcAft>
              <a:buNone/>
              <a:defRPr sz="2800" b="1">
                <a:solidFill>
                  <a:srgbClr val="FFFFFF"/>
                </a:solidFill>
              </a:defRPr>
            </a:lvl6pPr>
            <a:lvl7pPr lvl="6" algn="l">
              <a:lnSpc>
                <a:spcPct val="100000"/>
              </a:lnSpc>
              <a:spcBef>
                <a:spcPts val="0"/>
              </a:spcBef>
              <a:spcAft>
                <a:spcPts val="0"/>
              </a:spcAft>
              <a:buNone/>
              <a:defRPr sz="2800" b="1">
                <a:solidFill>
                  <a:srgbClr val="FFFFFF"/>
                </a:solidFill>
              </a:defRPr>
            </a:lvl7pPr>
            <a:lvl8pPr lvl="7" algn="l">
              <a:lnSpc>
                <a:spcPct val="100000"/>
              </a:lnSpc>
              <a:spcBef>
                <a:spcPts val="0"/>
              </a:spcBef>
              <a:spcAft>
                <a:spcPts val="0"/>
              </a:spcAft>
              <a:buNone/>
              <a:defRPr sz="2800" b="1">
                <a:solidFill>
                  <a:srgbClr val="FFFFFF"/>
                </a:solidFill>
              </a:defRPr>
            </a:lvl8pPr>
            <a:lvl9pPr lvl="8" algn="l">
              <a:lnSpc>
                <a:spcPct val="100000"/>
              </a:lnSpc>
              <a:spcBef>
                <a:spcPts val="0"/>
              </a:spcBef>
              <a:spcAft>
                <a:spcPts val="0"/>
              </a:spcAft>
              <a:buNone/>
              <a:defRPr sz="2800" b="1">
                <a:solidFill>
                  <a:srgbClr val="FFFFFF"/>
                </a:solidFill>
              </a:defRPr>
            </a:lvl9pPr>
          </a:lstStyle>
          <a:p>
            <a:endParaRPr/>
          </a:p>
        </p:txBody>
      </p:sp>
      <p:sp>
        <p:nvSpPr>
          <p:cNvPr id="101" name="Shape 101"/>
          <p:cNvSpPr txBox="1">
            <a:spLocks noGrp="1"/>
          </p:cNvSpPr>
          <p:nvPr>
            <p:ph type="body" idx="1"/>
          </p:nvPr>
        </p:nvSpPr>
        <p:spPr>
          <a:xfrm>
            <a:off x="324475" y="2560600"/>
            <a:ext cx="8494800" cy="3605700"/>
          </a:xfrm>
          <a:prstGeom prst="rect">
            <a:avLst/>
          </a:prstGeom>
          <a:noFill/>
        </p:spPr>
        <p:txBody>
          <a:bodyPr lIns="91425" tIns="91425" rIns="91425" bIns="91425" anchor="t" anchorCtr="0"/>
          <a:lstStyle>
            <a:lvl1pPr lvl="0" algn="l">
              <a:lnSpc>
                <a:spcPct val="115000"/>
              </a:lnSpc>
              <a:spcBef>
                <a:spcPts val="0"/>
              </a:spcBef>
              <a:spcAft>
                <a:spcPts val="1600"/>
              </a:spcAft>
              <a:buClr>
                <a:srgbClr val="616161"/>
              </a:buClr>
              <a:buSzPct val="100000"/>
              <a:defRPr sz="1800">
                <a:solidFill>
                  <a:srgbClr val="616161"/>
                </a:solidFill>
              </a:defRPr>
            </a:lvl1pPr>
            <a:lvl2pPr lvl="1" algn="l">
              <a:lnSpc>
                <a:spcPct val="115000"/>
              </a:lnSpc>
              <a:spcBef>
                <a:spcPts val="0"/>
              </a:spcBef>
              <a:spcAft>
                <a:spcPts val="1600"/>
              </a:spcAft>
              <a:buClr>
                <a:srgbClr val="616161"/>
              </a:buClr>
              <a:defRPr sz="1400">
                <a:solidFill>
                  <a:srgbClr val="616161"/>
                </a:solidFill>
              </a:defRPr>
            </a:lvl2pPr>
            <a:lvl3pPr lvl="2" algn="l">
              <a:lnSpc>
                <a:spcPct val="115000"/>
              </a:lnSpc>
              <a:spcBef>
                <a:spcPts val="0"/>
              </a:spcBef>
              <a:spcAft>
                <a:spcPts val="1600"/>
              </a:spcAft>
              <a:buClr>
                <a:srgbClr val="616161"/>
              </a:buClr>
              <a:defRPr sz="1400">
                <a:solidFill>
                  <a:srgbClr val="616161"/>
                </a:solidFill>
              </a:defRPr>
            </a:lvl3pPr>
            <a:lvl4pPr lvl="3" algn="l">
              <a:lnSpc>
                <a:spcPct val="115000"/>
              </a:lnSpc>
              <a:spcBef>
                <a:spcPts val="0"/>
              </a:spcBef>
              <a:spcAft>
                <a:spcPts val="1600"/>
              </a:spcAft>
              <a:buClr>
                <a:srgbClr val="616161"/>
              </a:buClr>
              <a:defRPr sz="1400">
                <a:solidFill>
                  <a:srgbClr val="616161"/>
                </a:solidFill>
              </a:defRPr>
            </a:lvl4pPr>
            <a:lvl5pPr lvl="4" algn="l">
              <a:lnSpc>
                <a:spcPct val="115000"/>
              </a:lnSpc>
              <a:spcBef>
                <a:spcPts val="0"/>
              </a:spcBef>
              <a:spcAft>
                <a:spcPts val="1600"/>
              </a:spcAft>
              <a:buClr>
                <a:srgbClr val="616161"/>
              </a:buClr>
              <a:defRPr sz="1400">
                <a:solidFill>
                  <a:srgbClr val="616161"/>
                </a:solidFill>
              </a:defRPr>
            </a:lvl5pPr>
            <a:lvl6pPr lvl="5" algn="l">
              <a:lnSpc>
                <a:spcPct val="115000"/>
              </a:lnSpc>
              <a:spcBef>
                <a:spcPts val="0"/>
              </a:spcBef>
              <a:spcAft>
                <a:spcPts val="1600"/>
              </a:spcAft>
              <a:buClr>
                <a:srgbClr val="616161"/>
              </a:buClr>
              <a:defRPr sz="1400">
                <a:solidFill>
                  <a:srgbClr val="616161"/>
                </a:solidFill>
              </a:defRPr>
            </a:lvl6pPr>
            <a:lvl7pPr lvl="6" algn="l">
              <a:lnSpc>
                <a:spcPct val="115000"/>
              </a:lnSpc>
              <a:spcBef>
                <a:spcPts val="0"/>
              </a:spcBef>
              <a:spcAft>
                <a:spcPts val="1600"/>
              </a:spcAft>
              <a:buClr>
                <a:srgbClr val="616161"/>
              </a:buClr>
              <a:defRPr sz="1400">
                <a:solidFill>
                  <a:srgbClr val="616161"/>
                </a:solidFill>
              </a:defRPr>
            </a:lvl7pPr>
            <a:lvl8pPr lvl="7" algn="l">
              <a:lnSpc>
                <a:spcPct val="115000"/>
              </a:lnSpc>
              <a:spcBef>
                <a:spcPts val="0"/>
              </a:spcBef>
              <a:spcAft>
                <a:spcPts val="1600"/>
              </a:spcAft>
              <a:buClr>
                <a:srgbClr val="616161"/>
              </a:buClr>
              <a:defRPr sz="1400">
                <a:solidFill>
                  <a:srgbClr val="616161"/>
                </a:solidFill>
              </a:defRPr>
            </a:lvl8pPr>
            <a:lvl9pPr lvl="8" algn="l">
              <a:lnSpc>
                <a:spcPct val="115000"/>
              </a:lnSpc>
              <a:spcBef>
                <a:spcPts val="0"/>
              </a:spcBef>
              <a:spcAft>
                <a:spcPts val="1600"/>
              </a:spcAft>
              <a:buClr>
                <a:srgbClr val="616161"/>
              </a:buClr>
              <a:defRPr sz="1400">
                <a:solidFill>
                  <a:srgbClr val="616161"/>
                </a:solidFill>
              </a:defRPr>
            </a:lvl9pPr>
          </a:lstStyle>
          <a:p>
            <a:endParaRPr/>
          </a:p>
        </p:txBody>
      </p:sp>
      <p:sp>
        <p:nvSpPr>
          <p:cNvPr id="102" name="Shape 102"/>
          <p:cNvSpPr txBox="1">
            <a:spLocks noGrp="1"/>
          </p:cNvSpPr>
          <p:nvPr>
            <p:ph type="sldNum" idx="12"/>
          </p:nvPr>
        </p:nvSpPr>
        <p:spPr>
          <a:xfrm>
            <a:off x="8472457" y="6217622"/>
            <a:ext cx="548700" cy="524700"/>
          </a:xfrm>
          <a:prstGeom prst="rect">
            <a:avLst/>
          </a:prstGeom>
          <a:noFill/>
        </p:spPr>
        <p:txBody>
          <a:bodyPr lIns="91425" tIns="45700" rIns="91425" bIns="45700" anchor="ctr" anchorCtr="0">
            <a:noAutofit/>
          </a:bodyPr>
          <a:lstStyle/>
          <a:p>
            <a:pPr lvl="0" algn="r">
              <a:lnSpc>
                <a:spcPct val="100000"/>
              </a:lnSpc>
              <a:spcBef>
                <a:spcPts val="0"/>
              </a:spcBef>
              <a:spcAft>
                <a:spcPts val="0"/>
              </a:spcAft>
              <a:buNone/>
            </a:pPr>
            <a:fld id="{00000000-1234-1234-1234-123412341234}" type="slidenum">
              <a:rPr lang="en" sz="1000">
                <a:solidFill>
                  <a:srgbClr val="616161"/>
                </a:solidFill>
              </a:rPr>
              <a:t>‹#›</a:t>
            </a:fld>
            <a:endParaRPr lang="en" sz="1000">
              <a:solidFill>
                <a:srgbClr val="616161"/>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ustom layout 3">
    <p:bg>
      <p:bgPr>
        <a:solidFill>
          <a:srgbClr val="FFFFFF"/>
        </a:solidFill>
        <a:effectLst/>
      </p:bgPr>
    </p:bg>
    <p:spTree>
      <p:nvGrpSpPr>
        <p:cNvPr id="1" name="Shape 103"/>
        <p:cNvGrpSpPr/>
        <p:nvPr/>
      </p:nvGrpSpPr>
      <p:grpSpPr>
        <a:xfrm>
          <a:off x="0" y="0"/>
          <a:ext cx="0" cy="0"/>
          <a:chOff x="0" y="0"/>
          <a:chExt cx="0" cy="0"/>
        </a:xfrm>
      </p:grpSpPr>
      <p:sp>
        <p:nvSpPr>
          <p:cNvPr id="104" name="Shape 104"/>
          <p:cNvSpPr/>
          <p:nvPr/>
        </p:nvSpPr>
        <p:spPr>
          <a:xfrm>
            <a:off x="0" y="0"/>
            <a:ext cx="9144000" cy="6858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105" name="Shape 105"/>
          <p:cNvSpPr/>
          <p:nvPr/>
        </p:nvSpPr>
        <p:spPr>
          <a:xfrm>
            <a:off x="-14" y="0"/>
            <a:ext cx="6472200" cy="2322000"/>
          </a:xfrm>
          <a:prstGeom prst="rect">
            <a:avLst/>
          </a:prstGeom>
          <a:solidFill>
            <a:srgbClr val="000000"/>
          </a:solidFill>
          <a:ln>
            <a:noFill/>
          </a:ln>
        </p:spPr>
        <p:txBody>
          <a:bodyPr lIns="91425" tIns="91425" rIns="91425" bIns="91425" anchor="ctr" anchorCtr="0">
            <a:noAutofit/>
          </a:bodyPr>
          <a:lstStyle/>
          <a:p>
            <a:pPr lvl="0">
              <a:spcBef>
                <a:spcPts val="0"/>
              </a:spcBef>
              <a:buNone/>
            </a:pPr>
            <a:endParaRPr dirty="0"/>
          </a:p>
        </p:txBody>
      </p:sp>
      <p:sp>
        <p:nvSpPr>
          <p:cNvPr id="106" name="Shape 106"/>
          <p:cNvSpPr/>
          <p:nvPr/>
        </p:nvSpPr>
        <p:spPr>
          <a:xfrm rot="10800000">
            <a:off x="3991186" y="-92"/>
            <a:ext cx="1741500" cy="2322000"/>
          </a:xfrm>
          <a:prstGeom prst="flowChartDelay">
            <a:avLst/>
          </a:prstGeom>
          <a:solidFill>
            <a:srgbClr val="434343">
              <a:alpha val="45490"/>
            </a:srgbClr>
          </a:solidFill>
          <a:ln>
            <a:noFill/>
          </a:ln>
        </p:spPr>
        <p:txBody>
          <a:bodyPr lIns="91425" tIns="91425" rIns="91425" bIns="91425" anchor="ctr" anchorCtr="0">
            <a:noAutofit/>
          </a:bodyPr>
          <a:lstStyle/>
          <a:p>
            <a:pPr lvl="0">
              <a:spcBef>
                <a:spcPts val="0"/>
              </a:spcBef>
              <a:buNone/>
            </a:pPr>
            <a:endParaRPr dirty="0"/>
          </a:p>
        </p:txBody>
      </p:sp>
      <p:sp>
        <p:nvSpPr>
          <p:cNvPr id="107" name="Shape 107"/>
          <p:cNvSpPr/>
          <p:nvPr/>
        </p:nvSpPr>
        <p:spPr>
          <a:xfrm rot="10800000">
            <a:off x="4435464" y="-92"/>
            <a:ext cx="1741500" cy="2322000"/>
          </a:xfrm>
          <a:prstGeom prst="flowChartDelay">
            <a:avLst/>
          </a:prstGeom>
          <a:solidFill>
            <a:srgbClr val="666666">
              <a:alpha val="27840"/>
            </a:srgbClr>
          </a:solidFill>
          <a:ln>
            <a:noFill/>
          </a:ln>
        </p:spPr>
        <p:txBody>
          <a:bodyPr lIns="91425" tIns="91425" rIns="91425" bIns="91425" anchor="ctr" anchorCtr="0">
            <a:noAutofit/>
          </a:bodyPr>
          <a:lstStyle/>
          <a:p>
            <a:pPr lvl="0">
              <a:spcBef>
                <a:spcPts val="0"/>
              </a:spcBef>
              <a:buNone/>
            </a:pPr>
            <a:endParaRPr dirty="0"/>
          </a:p>
        </p:txBody>
      </p:sp>
      <p:sp>
        <p:nvSpPr>
          <p:cNvPr id="108" name="Shape 108"/>
          <p:cNvSpPr/>
          <p:nvPr/>
        </p:nvSpPr>
        <p:spPr>
          <a:xfrm rot="10800000">
            <a:off x="4863675" y="-92"/>
            <a:ext cx="1741500" cy="2322000"/>
          </a:xfrm>
          <a:prstGeom prst="flowChartDelay">
            <a:avLst/>
          </a:prstGeom>
          <a:solidFill>
            <a:srgbClr val="434343"/>
          </a:solidFill>
          <a:ln>
            <a:noFill/>
          </a:ln>
        </p:spPr>
        <p:txBody>
          <a:bodyPr lIns="91425" tIns="91425" rIns="91425" bIns="91425" anchor="ctr" anchorCtr="0">
            <a:noAutofit/>
          </a:bodyPr>
          <a:lstStyle/>
          <a:p>
            <a:pPr lvl="0">
              <a:spcBef>
                <a:spcPts val="0"/>
              </a:spcBef>
              <a:buNone/>
            </a:pPr>
            <a:endParaRPr dirty="0"/>
          </a:p>
        </p:txBody>
      </p:sp>
      <p:sp>
        <p:nvSpPr>
          <p:cNvPr id="109" name="Shape 109"/>
          <p:cNvSpPr/>
          <p:nvPr/>
        </p:nvSpPr>
        <p:spPr>
          <a:xfrm>
            <a:off x="6551674" y="0"/>
            <a:ext cx="2592300" cy="2322000"/>
          </a:xfrm>
          <a:prstGeom prst="rect">
            <a:avLst/>
          </a:prstGeom>
          <a:solidFill>
            <a:srgbClr val="434343"/>
          </a:solidFill>
          <a:ln>
            <a:noFill/>
          </a:ln>
        </p:spPr>
        <p:txBody>
          <a:bodyPr lIns="91425" tIns="91425" rIns="91425" bIns="91425" anchor="ctr" anchorCtr="0">
            <a:noAutofit/>
          </a:bodyPr>
          <a:lstStyle/>
          <a:p>
            <a:pPr lvl="0">
              <a:spcBef>
                <a:spcPts val="0"/>
              </a:spcBef>
              <a:buNone/>
            </a:pPr>
            <a:endParaRPr dirty="0"/>
          </a:p>
        </p:txBody>
      </p:sp>
      <p:sp>
        <p:nvSpPr>
          <p:cNvPr id="110" name="Shape 110"/>
          <p:cNvSpPr txBox="1">
            <a:spLocks noGrp="1"/>
          </p:cNvSpPr>
          <p:nvPr>
            <p:ph type="title"/>
          </p:nvPr>
        </p:nvSpPr>
        <p:spPr>
          <a:xfrm>
            <a:off x="324475" y="197633"/>
            <a:ext cx="3559500" cy="1831500"/>
          </a:xfrm>
          <a:prstGeom prst="rect">
            <a:avLst/>
          </a:prstGeom>
          <a:noFill/>
          <a:ln>
            <a:noFill/>
          </a:ln>
        </p:spPr>
        <p:txBody>
          <a:bodyPr lIns="91425" tIns="91425" rIns="91425" bIns="91425" anchor="b" anchorCtr="0"/>
          <a:lstStyle>
            <a:lvl1pPr lvl="0" algn="l">
              <a:lnSpc>
                <a:spcPct val="100000"/>
              </a:lnSpc>
              <a:spcBef>
                <a:spcPts val="0"/>
              </a:spcBef>
              <a:spcAft>
                <a:spcPts val="0"/>
              </a:spcAft>
              <a:buNone/>
              <a:defRPr sz="2800" b="1">
                <a:solidFill>
                  <a:srgbClr val="FFFFFF"/>
                </a:solidFill>
              </a:defRPr>
            </a:lvl1pPr>
            <a:lvl2pPr lvl="1" algn="l">
              <a:lnSpc>
                <a:spcPct val="100000"/>
              </a:lnSpc>
              <a:spcBef>
                <a:spcPts val="0"/>
              </a:spcBef>
              <a:spcAft>
                <a:spcPts val="0"/>
              </a:spcAft>
              <a:buNone/>
              <a:defRPr sz="2800" b="1">
                <a:solidFill>
                  <a:srgbClr val="FFFFFF"/>
                </a:solidFill>
              </a:defRPr>
            </a:lvl2pPr>
            <a:lvl3pPr lvl="2" algn="l">
              <a:lnSpc>
                <a:spcPct val="100000"/>
              </a:lnSpc>
              <a:spcBef>
                <a:spcPts val="0"/>
              </a:spcBef>
              <a:spcAft>
                <a:spcPts val="0"/>
              </a:spcAft>
              <a:buNone/>
              <a:defRPr sz="2800" b="1">
                <a:solidFill>
                  <a:srgbClr val="FFFFFF"/>
                </a:solidFill>
              </a:defRPr>
            </a:lvl3pPr>
            <a:lvl4pPr lvl="3" algn="l">
              <a:lnSpc>
                <a:spcPct val="100000"/>
              </a:lnSpc>
              <a:spcBef>
                <a:spcPts val="0"/>
              </a:spcBef>
              <a:spcAft>
                <a:spcPts val="0"/>
              </a:spcAft>
              <a:buNone/>
              <a:defRPr sz="2800" b="1">
                <a:solidFill>
                  <a:srgbClr val="FFFFFF"/>
                </a:solidFill>
              </a:defRPr>
            </a:lvl4pPr>
            <a:lvl5pPr lvl="4" algn="l">
              <a:lnSpc>
                <a:spcPct val="100000"/>
              </a:lnSpc>
              <a:spcBef>
                <a:spcPts val="0"/>
              </a:spcBef>
              <a:spcAft>
                <a:spcPts val="0"/>
              </a:spcAft>
              <a:buNone/>
              <a:defRPr sz="2800" b="1">
                <a:solidFill>
                  <a:srgbClr val="FFFFFF"/>
                </a:solidFill>
              </a:defRPr>
            </a:lvl5pPr>
            <a:lvl6pPr lvl="5" algn="l">
              <a:lnSpc>
                <a:spcPct val="100000"/>
              </a:lnSpc>
              <a:spcBef>
                <a:spcPts val="0"/>
              </a:spcBef>
              <a:spcAft>
                <a:spcPts val="0"/>
              </a:spcAft>
              <a:buNone/>
              <a:defRPr sz="2800" b="1">
                <a:solidFill>
                  <a:srgbClr val="FFFFFF"/>
                </a:solidFill>
              </a:defRPr>
            </a:lvl6pPr>
            <a:lvl7pPr lvl="6" algn="l">
              <a:lnSpc>
                <a:spcPct val="100000"/>
              </a:lnSpc>
              <a:spcBef>
                <a:spcPts val="0"/>
              </a:spcBef>
              <a:spcAft>
                <a:spcPts val="0"/>
              </a:spcAft>
              <a:buNone/>
              <a:defRPr sz="2800" b="1">
                <a:solidFill>
                  <a:srgbClr val="FFFFFF"/>
                </a:solidFill>
              </a:defRPr>
            </a:lvl7pPr>
            <a:lvl8pPr lvl="7" algn="l">
              <a:lnSpc>
                <a:spcPct val="100000"/>
              </a:lnSpc>
              <a:spcBef>
                <a:spcPts val="0"/>
              </a:spcBef>
              <a:spcAft>
                <a:spcPts val="0"/>
              </a:spcAft>
              <a:buNone/>
              <a:defRPr sz="2800" b="1">
                <a:solidFill>
                  <a:srgbClr val="FFFFFF"/>
                </a:solidFill>
              </a:defRPr>
            </a:lvl8pPr>
            <a:lvl9pPr lvl="8" algn="l">
              <a:lnSpc>
                <a:spcPct val="100000"/>
              </a:lnSpc>
              <a:spcBef>
                <a:spcPts val="0"/>
              </a:spcBef>
              <a:spcAft>
                <a:spcPts val="0"/>
              </a:spcAft>
              <a:buNone/>
              <a:defRPr sz="2800" b="1">
                <a:solidFill>
                  <a:srgbClr val="FFFFFF"/>
                </a:solidFill>
              </a:defRPr>
            </a:lvl9pPr>
          </a:lstStyle>
          <a:p>
            <a:endParaRPr/>
          </a:p>
        </p:txBody>
      </p:sp>
      <p:sp>
        <p:nvSpPr>
          <p:cNvPr id="111" name="Shape 111"/>
          <p:cNvSpPr txBox="1">
            <a:spLocks noGrp="1"/>
          </p:cNvSpPr>
          <p:nvPr>
            <p:ph type="body" idx="1"/>
          </p:nvPr>
        </p:nvSpPr>
        <p:spPr>
          <a:xfrm>
            <a:off x="324475" y="2560600"/>
            <a:ext cx="4124100" cy="3605700"/>
          </a:xfrm>
          <a:prstGeom prst="rect">
            <a:avLst/>
          </a:prstGeom>
          <a:noFill/>
          <a:ln>
            <a:noFill/>
          </a:ln>
        </p:spPr>
        <p:txBody>
          <a:bodyPr lIns="91425" tIns="91425" rIns="91425" bIns="91425" anchor="t" anchorCtr="0"/>
          <a:lstStyle>
            <a:lvl1pPr lvl="0" algn="l">
              <a:lnSpc>
                <a:spcPct val="115000"/>
              </a:lnSpc>
              <a:spcBef>
                <a:spcPts val="0"/>
              </a:spcBef>
              <a:spcAft>
                <a:spcPts val="1600"/>
              </a:spcAft>
              <a:buClr>
                <a:srgbClr val="616161"/>
              </a:buClr>
              <a:buSzPct val="100000"/>
              <a:defRPr sz="1600">
                <a:solidFill>
                  <a:srgbClr val="616161"/>
                </a:solidFill>
                <a:latin typeface="Calibri"/>
                <a:ea typeface="Calibri"/>
                <a:cs typeface="Calibri"/>
                <a:sym typeface="Calibri"/>
              </a:defRPr>
            </a:lvl1pPr>
            <a:lvl2pPr lvl="1"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2pPr>
            <a:lvl3pPr lvl="2"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3pPr>
            <a:lvl4pPr lvl="3"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4pPr>
            <a:lvl5pPr lvl="4"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5pPr>
            <a:lvl6pPr lvl="5"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6pPr>
            <a:lvl7pPr lvl="6"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7pPr>
            <a:lvl8pPr lvl="7"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8pPr>
            <a:lvl9pPr lvl="8"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9pPr>
          </a:lstStyle>
          <a:p>
            <a:endParaRPr/>
          </a:p>
        </p:txBody>
      </p:sp>
      <p:sp>
        <p:nvSpPr>
          <p:cNvPr id="112" name="Shape 112"/>
          <p:cNvSpPr txBox="1">
            <a:spLocks noGrp="1"/>
          </p:cNvSpPr>
          <p:nvPr>
            <p:ph type="body" idx="2"/>
          </p:nvPr>
        </p:nvSpPr>
        <p:spPr>
          <a:xfrm>
            <a:off x="4668277" y="2560600"/>
            <a:ext cx="4124100" cy="3605700"/>
          </a:xfrm>
          <a:prstGeom prst="rect">
            <a:avLst/>
          </a:prstGeom>
          <a:noFill/>
          <a:ln>
            <a:noFill/>
          </a:ln>
        </p:spPr>
        <p:txBody>
          <a:bodyPr lIns="91425" tIns="91425" rIns="91425" bIns="91425" anchor="t" anchorCtr="0"/>
          <a:lstStyle>
            <a:lvl1pPr lvl="0" algn="l">
              <a:lnSpc>
                <a:spcPct val="115000"/>
              </a:lnSpc>
              <a:spcBef>
                <a:spcPts val="0"/>
              </a:spcBef>
              <a:spcAft>
                <a:spcPts val="1600"/>
              </a:spcAft>
              <a:buClr>
                <a:srgbClr val="616161"/>
              </a:buClr>
              <a:buSzPct val="100000"/>
              <a:defRPr sz="1600">
                <a:solidFill>
                  <a:srgbClr val="616161"/>
                </a:solidFill>
                <a:latin typeface="Calibri"/>
                <a:ea typeface="Calibri"/>
                <a:cs typeface="Calibri"/>
                <a:sym typeface="Calibri"/>
              </a:defRPr>
            </a:lvl1pPr>
            <a:lvl2pPr lvl="1"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2pPr>
            <a:lvl3pPr lvl="2"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3pPr>
            <a:lvl4pPr lvl="3"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4pPr>
            <a:lvl5pPr lvl="4"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5pPr>
            <a:lvl6pPr lvl="5"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6pPr>
            <a:lvl7pPr lvl="6"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7pPr>
            <a:lvl8pPr lvl="7"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8pPr>
            <a:lvl9pPr lvl="8"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9pPr>
          </a:lstStyle>
          <a:p>
            <a:endParaRPr/>
          </a:p>
        </p:txBody>
      </p:sp>
      <p:sp>
        <p:nvSpPr>
          <p:cNvPr id="113" name="Shape 113"/>
          <p:cNvSpPr txBox="1">
            <a:spLocks noGrp="1"/>
          </p:cNvSpPr>
          <p:nvPr>
            <p:ph type="sldNum" idx="12"/>
          </p:nvPr>
        </p:nvSpPr>
        <p:spPr>
          <a:xfrm>
            <a:off x="8472457" y="6217622"/>
            <a:ext cx="548700" cy="524700"/>
          </a:xfrm>
          <a:prstGeom prst="rect">
            <a:avLst/>
          </a:prstGeom>
          <a:noFill/>
        </p:spPr>
        <p:txBody>
          <a:bodyPr lIns="91425" tIns="45700" rIns="91425" bIns="45700" anchor="ctr" anchorCtr="0">
            <a:noAutofit/>
          </a:bodyPr>
          <a:lstStyle/>
          <a:p>
            <a:pPr lvl="0" algn="r">
              <a:lnSpc>
                <a:spcPct val="100000"/>
              </a:lnSpc>
              <a:spcBef>
                <a:spcPts val="0"/>
              </a:spcBef>
              <a:spcAft>
                <a:spcPts val="0"/>
              </a:spcAft>
              <a:buNone/>
            </a:pPr>
            <a:fld id="{00000000-1234-1234-1234-123412341234}" type="slidenum">
              <a:rPr lang="en" sz="1000">
                <a:solidFill>
                  <a:srgbClr val="616161"/>
                </a:solidFill>
              </a:rPr>
              <a:t>‹#›</a:t>
            </a:fld>
            <a:endParaRPr lang="en" sz="1000">
              <a:solidFill>
                <a:srgbClr val="616161"/>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ustom layout 4">
    <p:bg>
      <p:bgPr>
        <a:solidFill>
          <a:srgbClr val="FFFFFF"/>
        </a:solidFill>
        <a:effectLst/>
      </p:bgPr>
    </p:bg>
    <p:spTree>
      <p:nvGrpSpPr>
        <p:cNvPr id="1" name="Shape 114"/>
        <p:cNvGrpSpPr/>
        <p:nvPr/>
      </p:nvGrpSpPr>
      <p:grpSpPr>
        <a:xfrm>
          <a:off x="0" y="0"/>
          <a:ext cx="0" cy="0"/>
          <a:chOff x="0" y="0"/>
          <a:chExt cx="0" cy="0"/>
        </a:xfrm>
      </p:grpSpPr>
      <p:sp>
        <p:nvSpPr>
          <p:cNvPr id="115" name="Shape 115"/>
          <p:cNvSpPr/>
          <p:nvPr/>
        </p:nvSpPr>
        <p:spPr>
          <a:xfrm>
            <a:off x="0" y="0"/>
            <a:ext cx="9144000" cy="6858000"/>
          </a:xfrm>
          <a:prstGeom prst="rect">
            <a:avLst/>
          </a:prstGeom>
          <a:solidFill>
            <a:schemeClr val="lt1"/>
          </a:solidFill>
          <a:ln>
            <a:noFill/>
          </a:ln>
        </p:spPr>
        <p:txBody>
          <a:bodyPr lIns="91425" tIns="91425" rIns="91425" bIns="91425" anchor="ctr" anchorCtr="0">
            <a:noAutofit/>
          </a:bodyPr>
          <a:lstStyle/>
          <a:p>
            <a:pPr lvl="0">
              <a:spcBef>
                <a:spcPts val="0"/>
              </a:spcBef>
              <a:buNone/>
            </a:pPr>
            <a:endParaRPr dirty="0"/>
          </a:p>
        </p:txBody>
      </p:sp>
      <p:sp>
        <p:nvSpPr>
          <p:cNvPr id="116" name="Shape 116"/>
          <p:cNvSpPr/>
          <p:nvPr/>
        </p:nvSpPr>
        <p:spPr>
          <a:xfrm>
            <a:off x="1860600" y="0"/>
            <a:ext cx="7283400" cy="6858000"/>
          </a:xfrm>
          <a:prstGeom prst="rect">
            <a:avLst/>
          </a:prstGeom>
          <a:solidFill>
            <a:schemeClr val="dk1"/>
          </a:solidFill>
          <a:ln>
            <a:noFill/>
          </a:ln>
        </p:spPr>
        <p:txBody>
          <a:bodyPr lIns="91425" tIns="91425" rIns="91425" bIns="91425" anchor="b" anchorCtr="0">
            <a:noAutofit/>
          </a:bodyPr>
          <a:lstStyle/>
          <a:p>
            <a:pPr lvl="0">
              <a:spcBef>
                <a:spcPts val="0"/>
              </a:spcBef>
              <a:buNone/>
            </a:pPr>
            <a:endParaRPr dirty="0"/>
          </a:p>
        </p:txBody>
      </p:sp>
      <p:cxnSp>
        <p:nvCxnSpPr>
          <p:cNvPr id="117" name="Shape 117"/>
          <p:cNvCxnSpPr/>
          <p:nvPr/>
        </p:nvCxnSpPr>
        <p:spPr>
          <a:xfrm>
            <a:off x="2586875" y="2154133"/>
            <a:ext cx="305700" cy="0"/>
          </a:xfrm>
          <a:prstGeom prst="straightConnector1">
            <a:avLst/>
          </a:prstGeom>
          <a:noFill/>
          <a:ln w="38100" cap="flat" cmpd="sng">
            <a:solidFill>
              <a:schemeClr val="lt1"/>
            </a:solidFill>
            <a:prstDash val="solid"/>
            <a:round/>
            <a:headEnd type="none" w="med" len="med"/>
            <a:tailEnd type="none" w="med" len="med"/>
          </a:ln>
        </p:spPr>
      </p:cxnSp>
      <p:sp>
        <p:nvSpPr>
          <p:cNvPr id="118" name="Shape 118"/>
          <p:cNvSpPr txBox="1">
            <a:spLocks noGrp="1"/>
          </p:cNvSpPr>
          <p:nvPr>
            <p:ph type="title"/>
          </p:nvPr>
        </p:nvSpPr>
        <p:spPr>
          <a:xfrm>
            <a:off x="2469775" y="568266"/>
            <a:ext cx="5867400" cy="1326900"/>
          </a:xfrm>
          <a:prstGeom prst="rect">
            <a:avLst/>
          </a:prstGeom>
          <a:noFill/>
          <a:ln>
            <a:noFill/>
          </a:ln>
        </p:spPr>
        <p:txBody>
          <a:bodyPr lIns="91425" tIns="91425" rIns="91425" bIns="91425" anchor="b" anchorCtr="0"/>
          <a:lstStyle>
            <a:lvl1pPr lvl="0" algn="l">
              <a:lnSpc>
                <a:spcPct val="100000"/>
              </a:lnSpc>
              <a:spcBef>
                <a:spcPts val="0"/>
              </a:spcBef>
              <a:spcAft>
                <a:spcPts val="0"/>
              </a:spcAft>
              <a:buClr>
                <a:schemeClr val="lt1"/>
              </a:buClr>
              <a:buSzPct val="100000"/>
              <a:buNone/>
              <a:defRPr sz="3200" b="1">
                <a:solidFill>
                  <a:schemeClr val="lt1"/>
                </a:solidFill>
              </a:defRPr>
            </a:lvl1pPr>
            <a:lvl2pPr lvl="1" algn="l">
              <a:lnSpc>
                <a:spcPct val="100000"/>
              </a:lnSpc>
              <a:spcBef>
                <a:spcPts val="0"/>
              </a:spcBef>
              <a:spcAft>
                <a:spcPts val="0"/>
              </a:spcAft>
              <a:buClr>
                <a:schemeClr val="lt1"/>
              </a:buClr>
              <a:buSzPct val="100000"/>
              <a:buNone/>
              <a:defRPr sz="3200" b="1">
                <a:solidFill>
                  <a:schemeClr val="lt1"/>
                </a:solidFill>
              </a:defRPr>
            </a:lvl2pPr>
            <a:lvl3pPr lvl="2" algn="l">
              <a:lnSpc>
                <a:spcPct val="100000"/>
              </a:lnSpc>
              <a:spcBef>
                <a:spcPts val="0"/>
              </a:spcBef>
              <a:spcAft>
                <a:spcPts val="0"/>
              </a:spcAft>
              <a:buClr>
                <a:schemeClr val="lt1"/>
              </a:buClr>
              <a:buSzPct val="100000"/>
              <a:buNone/>
              <a:defRPr sz="3200" b="1">
                <a:solidFill>
                  <a:schemeClr val="lt1"/>
                </a:solidFill>
              </a:defRPr>
            </a:lvl3pPr>
            <a:lvl4pPr lvl="3" algn="l">
              <a:lnSpc>
                <a:spcPct val="100000"/>
              </a:lnSpc>
              <a:spcBef>
                <a:spcPts val="0"/>
              </a:spcBef>
              <a:spcAft>
                <a:spcPts val="0"/>
              </a:spcAft>
              <a:buClr>
                <a:schemeClr val="lt1"/>
              </a:buClr>
              <a:buSzPct val="100000"/>
              <a:buNone/>
              <a:defRPr sz="3200" b="1">
                <a:solidFill>
                  <a:schemeClr val="lt1"/>
                </a:solidFill>
              </a:defRPr>
            </a:lvl4pPr>
            <a:lvl5pPr lvl="4" algn="l">
              <a:lnSpc>
                <a:spcPct val="100000"/>
              </a:lnSpc>
              <a:spcBef>
                <a:spcPts val="0"/>
              </a:spcBef>
              <a:spcAft>
                <a:spcPts val="0"/>
              </a:spcAft>
              <a:buClr>
                <a:schemeClr val="lt1"/>
              </a:buClr>
              <a:buSzPct val="100000"/>
              <a:buNone/>
              <a:defRPr sz="3200" b="1">
                <a:solidFill>
                  <a:schemeClr val="lt1"/>
                </a:solidFill>
              </a:defRPr>
            </a:lvl5pPr>
            <a:lvl6pPr lvl="5" algn="l">
              <a:lnSpc>
                <a:spcPct val="100000"/>
              </a:lnSpc>
              <a:spcBef>
                <a:spcPts val="0"/>
              </a:spcBef>
              <a:spcAft>
                <a:spcPts val="0"/>
              </a:spcAft>
              <a:buClr>
                <a:schemeClr val="lt1"/>
              </a:buClr>
              <a:buSzPct val="100000"/>
              <a:buNone/>
              <a:defRPr sz="3200" b="1">
                <a:solidFill>
                  <a:schemeClr val="lt1"/>
                </a:solidFill>
              </a:defRPr>
            </a:lvl6pPr>
            <a:lvl7pPr lvl="6" algn="l">
              <a:lnSpc>
                <a:spcPct val="100000"/>
              </a:lnSpc>
              <a:spcBef>
                <a:spcPts val="0"/>
              </a:spcBef>
              <a:spcAft>
                <a:spcPts val="0"/>
              </a:spcAft>
              <a:buClr>
                <a:schemeClr val="lt1"/>
              </a:buClr>
              <a:buSzPct val="100000"/>
              <a:buNone/>
              <a:defRPr sz="3200" b="1">
                <a:solidFill>
                  <a:schemeClr val="lt1"/>
                </a:solidFill>
              </a:defRPr>
            </a:lvl7pPr>
            <a:lvl8pPr lvl="7" algn="l">
              <a:lnSpc>
                <a:spcPct val="100000"/>
              </a:lnSpc>
              <a:spcBef>
                <a:spcPts val="0"/>
              </a:spcBef>
              <a:spcAft>
                <a:spcPts val="0"/>
              </a:spcAft>
              <a:buClr>
                <a:schemeClr val="lt1"/>
              </a:buClr>
              <a:buSzPct val="100000"/>
              <a:buNone/>
              <a:defRPr sz="3200" b="1">
                <a:solidFill>
                  <a:schemeClr val="lt1"/>
                </a:solidFill>
              </a:defRPr>
            </a:lvl8pPr>
            <a:lvl9pPr lvl="8" algn="l">
              <a:lnSpc>
                <a:spcPct val="100000"/>
              </a:lnSpc>
              <a:spcBef>
                <a:spcPts val="0"/>
              </a:spcBef>
              <a:spcAft>
                <a:spcPts val="0"/>
              </a:spcAft>
              <a:buClr>
                <a:schemeClr val="lt1"/>
              </a:buClr>
              <a:buSzPct val="100000"/>
              <a:buNone/>
              <a:defRPr sz="3200" b="1">
                <a:solidFill>
                  <a:schemeClr val="lt1"/>
                </a:solidFill>
              </a:defRPr>
            </a:lvl9pPr>
          </a:lstStyle>
          <a:p>
            <a:endParaRPr/>
          </a:p>
        </p:txBody>
      </p:sp>
      <p:sp>
        <p:nvSpPr>
          <p:cNvPr id="119" name="Shape 119"/>
          <p:cNvSpPr txBox="1">
            <a:spLocks noGrp="1"/>
          </p:cNvSpPr>
          <p:nvPr>
            <p:ph type="body" idx="1"/>
          </p:nvPr>
        </p:nvSpPr>
        <p:spPr>
          <a:xfrm>
            <a:off x="2469775" y="2498966"/>
            <a:ext cx="5867400" cy="3400800"/>
          </a:xfrm>
          <a:prstGeom prst="rect">
            <a:avLst/>
          </a:prstGeom>
          <a:noFill/>
        </p:spPr>
        <p:txBody>
          <a:bodyPr lIns="91425" tIns="91425" rIns="91425" bIns="91425" anchor="t" anchorCtr="0"/>
          <a:lstStyle>
            <a:lvl1pPr lvl="0" algn="l">
              <a:lnSpc>
                <a:spcPct val="115000"/>
              </a:lnSpc>
              <a:spcBef>
                <a:spcPts val="0"/>
              </a:spcBef>
              <a:spcAft>
                <a:spcPts val="1600"/>
              </a:spcAft>
              <a:buClr>
                <a:schemeClr val="lt1"/>
              </a:buClr>
              <a:buSzPct val="100000"/>
              <a:defRPr sz="1800">
                <a:solidFill>
                  <a:schemeClr val="lt1"/>
                </a:solidFill>
              </a:defRPr>
            </a:lvl1pPr>
            <a:lvl2pPr lvl="1" algn="l">
              <a:lnSpc>
                <a:spcPct val="115000"/>
              </a:lnSpc>
              <a:spcBef>
                <a:spcPts val="0"/>
              </a:spcBef>
              <a:spcAft>
                <a:spcPts val="1600"/>
              </a:spcAft>
              <a:buClr>
                <a:schemeClr val="lt1"/>
              </a:buClr>
              <a:defRPr sz="1400">
                <a:solidFill>
                  <a:schemeClr val="lt1"/>
                </a:solidFill>
              </a:defRPr>
            </a:lvl2pPr>
            <a:lvl3pPr lvl="2" algn="l">
              <a:lnSpc>
                <a:spcPct val="115000"/>
              </a:lnSpc>
              <a:spcBef>
                <a:spcPts val="0"/>
              </a:spcBef>
              <a:spcAft>
                <a:spcPts val="1600"/>
              </a:spcAft>
              <a:buClr>
                <a:schemeClr val="lt1"/>
              </a:buClr>
              <a:defRPr sz="1400">
                <a:solidFill>
                  <a:schemeClr val="lt1"/>
                </a:solidFill>
              </a:defRPr>
            </a:lvl3pPr>
            <a:lvl4pPr lvl="3" algn="l">
              <a:lnSpc>
                <a:spcPct val="115000"/>
              </a:lnSpc>
              <a:spcBef>
                <a:spcPts val="0"/>
              </a:spcBef>
              <a:spcAft>
                <a:spcPts val="1600"/>
              </a:spcAft>
              <a:buClr>
                <a:schemeClr val="lt1"/>
              </a:buClr>
              <a:defRPr sz="1400">
                <a:solidFill>
                  <a:schemeClr val="lt1"/>
                </a:solidFill>
              </a:defRPr>
            </a:lvl4pPr>
            <a:lvl5pPr lvl="4" algn="l">
              <a:lnSpc>
                <a:spcPct val="115000"/>
              </a:lnSpc>
              <a:spcBef>
                <a:spcPts val="0"/>
              </a:spcBef>
              <a:spcAft>
                <a:spcPts val="1600"/>
              </a:spcAft>
              <a:buClr>
                <a:schemeClr val="lt1"/>
              </a:buClr>
              <a:defRPr sz="1400">
                <a:solidFill>
                  <a:schemeClr val="lt1"/>
                </a:solidFill>
              </a:defRPr>
            </a:lvl5pPr>
            <a:lvl6pPr lvl="5" algn="l">
              <a:lnSpc>
                <a:spcPct val="115000"/>
              </a:lnSpc>
              <a:spcBef>
                <a:spcPts val="0"/>
              </a:spcBef>
              <a:spcAft>
                <a:spcPts val="1600"/>
              </a:spcAft>
              <a:buClr>
                <a:schemeClr val="lt1"/>
              </a:buClr>
              <a:defRPr sz="1400">
                <a:solidFill>
                  <a:schemeClr val="lt1"/>
                </a:solidFill>
              </a:defRPr>
            </a:lvl6pPr>
            <a:lvl7pPr lvl="6" algn="l">
              <a:lnSpc>
                <a:spcPct val="115000"/>
              </a:lnSpc>
              <a:spcBef>
                <a:spcPts val="0"/>
              </a:spcBef>
              <a:spcAft>
                <a:spcPts val="1600"/>
              </a:spcAft>
              <a:buClr>
                <a:schemeClr val="lt1"/>
              </a:buClr>
              <a:defRPr sz="1400">
                <a:solidFill>
                  <a:schemeClr val="lt1"/>
                </a:solidFill>
              </a:defRPr>
            </a:lvl7pPr>
            <a:lvl8pPr lvl="7" algn="l">
              <a:lnSpc>
                <a:spcPct val="115000"/>
              </a:lnSpc>
              <a:spcBef>
                <a:spcPts val="0"/>
              </a:spcBef>
              <a:spcAft>
                <a:spcPts val="1600"/>
              </a:spcAft>
              <a:buClr>
                <a:schemeClr val="lt1"/>
              </a:buClr>
              <a:defRPr sz="1400">
                <a:solidFill>
                  <a:schemeClr val="lt1"/>
                </a:solidFill>
              </a:defRPr>
            </a:lvl8pPr>
            <a:lvl9pPr lvl="8" algn="l">
              <a:lnSpc>
                <a:spcPct val="115000"/>
              </a:lnSpc>
              <a:spcBef>
                <a:spcPts val="0"/>
              </a:spcBef>
              <a:spcAft>
                <a:spcPts val="1600"/>
              </a:spcAft>
              <a:buClr>
                <a:schemeClr val="lt1"/>
              </a:buClr>
              <a:defRPr sz="1400">
                <a:solidFill>
                  <a:schemeClr val="lt1"/>
                </a:solidFill>
              </a:defRPr>
            </a:lvl9pPr>
          </a:lstStyle>
          <a:p>
            <a:endParaRPr/>
          </a:p>
        </p:txBody>
      </p:sp>
      <p:sp>
        <p:nvSpPr>
          <p:cNvPr id="120" name="Shape 120"/>
          <p:cNvSpPr txBox="1">
            <a:spLocks noGrp="1"/>
          </p:cNvSpPr>
          <p:nvPr>
            <p:ph type="sldNum" idx="12"/>
          </p:nvPr>
        </p:nvSpPr>
        <p:spPr>
          <a:xfrm>
            <a:off x="8472457" y="6217622"/>
            <a:ext cx="548700" cy="524700"/>
          </a:xfrm>
          <a:prstGeom prst="rect">
            <a:avLst/>
          </a:prstGeom>
          <a:noFill/>
        </p:spPr>
        <p:txBody>
          <a:bodyPr lIns="91425" tIns="45700" rIns="91425" bIns="45700" anchor="ctr" anchorCtr="0">
            <a:noAutofit/>
          </a:bodyPr>
          <a:lstStyle/>
          <a:p>
            <a:pPr lvl="0" algn="r">
              <a:lnSpc>
                <a:spcPct val="100000"/>
              </a:lnSpc>
              <a:spcBef>
                <a:spcPts val="0"/>
              </a:spcBef>
              <a:spcAft>
                <a:spcPts val="0"/>
              </a:spcAft>
              <a:buNone/>
            </a:pPr>
            <a:fld id="{00000000-1234-1234-1234-123412341234}" type="slidenum">
              <a:rPr lang="en" sz="1000">
                <a:solidFill>
                  <a:schemeClr val="lt1"/>
                </a:solidFill>
              </a:rPr>
              <a:t>‹#›</a:t>
            </a:fld>
            <a:endParaRPr lang="en" sz="1000">
              <a:solidFill>
                <a:schemeClr val="lt1"/>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ustom layout 5">
    <p:bg>
      <p:bgPr>
        <a:solidFill>
          <a:srgbClr val="FFFFFF"/>
        </a:solidFill>
        <a:effectLst/>
      </p:bgPr>
    </p:bg>
    <p:spTree>
      <p:nvGrpSpPr>
        <p:cNvPr id="1" name="Shape 121"/>
        <p:cNvGrpSpPr/>
        <p:nvPr/>
      </p:nvGrpSpPr>
      <p:grpSpPr>
        <a:xfrm>
          <a:off x="0" y="0"/>
          <a:ext cx="0" cy="0"/>
          <a:chOff x="0" y="0"/>
          <a:chExt cx="0" cy="0"/>
        </a:xfrm>
      </p:grpSpPr>
      <p:sp>
        <p:nvSpPr>
          <p:cNvPr id="122" name="Shape 122"/>
          <p:cNvSpPr/>
          <p:nvPr/>
        </p:nvSpPr>
        <p:spPr>
          <a:xfrm>
            <a:off x="0" y="0"/>
            <a:ext cx="9144000" cy="6858000"/>
          </a:xfrm>
          <a:prstGeom prst="rect">
            <a:avLst/>
          </a:prstGeom>
          <a:solidFill>
            <a:schemeClr val="lt1"/>
          </a:solidFill>
          <a:ln>
            <a:noFill/>
          </a:ln>
        </p:spPr>
        <p:txBody>
          <a:bodyPr lIns="91425" tIns="91425" rIns="91425" bIns="91425" anchor="ctr" anchorCtr="0">
            <a:noAutofit/>
          </a:bodyPr>
          <a:lstStyle/>
          <a:p>
            <a:pPr lvl="0">
              <a:spcBef>
                <a:spcPts val="0"/>
              </a:spcBef>
              <a:buNone/>
            </a:pPr>
            <a:endParaRPr dirty="0"/>
          </a:p>
        </p:txBody>
      </p:sp>
      <p:cxnSp>
        <p:nvCxnSpPr>
          <p:cNvPr id="123" name="Shape 123"/>
          <p:cNvCxnSpPr/>
          <p:nvPr/>
        </p:nvCxnSpPr>
        <p:spPr>
          <a:xfrm>
            <a:off x="3027472" y="0"/>
            <a:ext cx="0" cy="6844500"/>
          </a:xfrm>
          <a:prstGeom prst="straightConnector1">
            <a:avLst/>
          </a:prstGeom>
          <a:noFill/>
          <a:ln w="9525" cap="flat" cmpd="sng">
            <a:solidFill>
              <a:srgbClr val="F2F2F2"/>
            </a:solidFill>
            <a:prstDash val="solid"/>
            <a:miter/>
            <a:headEnd type="none" w="med" len="med"/>
            <a:tailEnd type="none" w="med" len="med"/>
          </a:ln>
          <a:effectLst>
            <a:outerShdw blurRad="50799" dist="38100" algn="l" rotWithShape="0">
              <a:srgbClr val="000000">
                <a:alpha val="40000"/>
              </a:srgbClr>
            </a:outerShdw>
          </a:effectLst>
        </p:spPr>
      </p:cxnSp>
      <p:sp>
        <p:nvSpPr>
          <p:cNvPr id="124" name="Shape 124"/>
          <p:cNvSpPr/>
          <p:nvPr/>
        </p:nvSpPr>
        <p:spPr>
          <a:xfrm>
            <a:off x="0" y="0"/>
            <a:ext cx="3048000" cy="68580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dirty="0"/>
          </a:p>
        </p:txBody>
      </p:sp>
      <p:sp>
        <p:nvSpPr>
          <p:cNvPr id="125" name="Shape 125"/>
          <p:cNvSpPr txBox="1">
            <a:spLocks noGrp="1"/>
          </p:cNvSpPr>
          <p:nvPr>
            <p:ph type="title"/>
          </p:nvPr>
        </p:nvSpPr>
        <p:spPr>
          <a:xfrm>
            <a:off x="284100" y="410633"/>
            <a:ext cx="2479800" cy="5072700"/>
          </a:xfrm>
          <a:prstGeom prst="rect">
            <a:avLst/>
          </a:prstGeom>
          <a:noFill/>
          <a:ln>
            <a:noFill/>
          </a:ln>
        </p:spPr>
        <p:txBody>
          <a:bodyPr lIns="91425" tIns="91425" rIns="91425" bIns="91425" anchor="t" anchorCtr="0"/>
          <a:lstStyle>
            <a:lvl1pPr lvl="0" algn="l">
              <a:lnSpc>
                <a:spcPct val="100000"/>
              </a:lnSpc>
              <a:spcBef>
                <a:spcPts val="0"/>
              </a:spcBef>
              <a:spcAft>
                <a:spcPts val="0"/>
              </a:spcAft>
              <a:buClr>
                <a:schemeClr val="lt1"/>
              </a:buClr>
              <a:buSzPct val="100000"/>
              <a:buNone/>
              <a:defRPr sz="3600" b="1">
                <a:solidFill>
                  <a:schemeClr val="lt1"/>
                </a:solidFill>
              </a:defRPr>
            </a:lvl1pPr>
            <a:lvl2pPr lvl="1" algn="l">
              <a:lnSpc>
                <a:spcPct val="100000"/>
              </a:lnSpc>
              <a:spcBef>
                <a:spcPts val="0"/>
              </a:spcBef>
              <a:spcAft>
                <a:spcPts val="0"/>
              </a:spcAft>
              <a:buClr>
                <a:schemeClr val="lt1"/>
              </a:buClr>
              <a:buSzPct val="100000"/>
              <a:buNone/>
              <a:defRPr sz="3600" b="1">
                <a:solidFill>
                  <a:schemeClr val="lt1"/>
                </a:solidFill>
              </a:defRPr>
            </a:lvl2pPr>
            <a:lvl3pPr lvl="2" algn="l">
              <a:lnSpc>
                <a:spcPct val="100000"/>
              </a:lnSpc>
              <a:spcBef>
                <a:spcPts val="0"/>
              </a:spcBef>
              <a:spcAft>
                <a:spcPts val="0"/>
              </a:spcAft>
              <a:buClr>
                <a:schemeClr val="lt1"/>
              </a:buClr>
              <a:buSzPct val="100000"/>
              <a:buNone/>
              <a:defRPr sz="3600" b="1">
                <a:solidFill>
                  <a:schemeClr val="lt1"/>
                </a:solidFill>
              </a:defRPr>
            </a:lvl3pPr>
            <a:lvl4pPr lvl="3" algn="l">
              <a:lnSpc>
                <a:spcPct val="100000"/>
              </a:lnSpc>
              <a:spcBef>
                <a:spcPts val="0"/>
              </a:spcBef>
              <a:spcAft>
                <a:spcPts val="0"/>
              </a:spcAft>
              <a:buClr>
                <a:schemeClr val="lt1"/>
              </a:buClr>
              <a:buSzPct val="100000"/>
              <a:buNone/>
              <a:defRPr sz="3600" b="1">
                <a:solidFill>
                  <a:schemeClr val="lt1"/>
                </a:solidFill>
              </a:defRPr>
            </a:lvl4pPr>
            <a:lvl5pPr lvl="4" algn="l">
              <a:lnSpc>
                <a:spcPct val="100000"/>
              </a:lnSpc>
              <a:spcBef>
                <a:spcPts val="0"/>
              </a:spcBef>
              <a:spcAft>
                <a:spcPts val="0"/>
              </a:spcAft>
              <a:buClr>
                <a:schemeClr val="lt1"/>
              </a:buClr>
              <a:buSzPct val="100000"/>
              <a:buNone/>
              <a:defRPr sz="3600" b="1">
                <a:solidFill>
                  <a:schemeClr val="lt1"/>
                </a:solidFill>
              </a:defRPr>
            </a:lvl5pPr>
            <a:lvl6pPr lvl="5" algn="l">
              <a:lnSpc>
                <a:spcPct val="100000"/>
              </a:lnSpc>
              <a:spcBef>
                <a:spcPts val="0"/>
              </a:spcBef>
              <a:spcAft>
                <a:spcPts val="0"/>
              </a:spcAft>
              <a:buClr>
                <a:schemeClr val="lt1"/>
              </a:buClr>
              <a:buSzPct val="100000"/>
              <a:buNone/>
              <a:defRPr sz="3600" b="1">
                <a:solidFill>
                  <a:schemeClr val="lt1"/>
                </a:solidFill>
              </a:defRPr>
            </a:lvl6pPr>
            <a:lvl7pPr lvl="6" algn="l">
              <a:lnSpc>
                <a:spcPct val="100000"/>
              </a:lnSpc>
              <a:spcBef>
                <a:spcPts val="0"/>
              </a:spcBef>
              <a:spcAft>
                <a:spcPts val="0"/>
              </a:spcAft>
              <a:buClr>
                <a:schemeClr val="lt1"/>
              </a:buClr>
              <a:buSzPct val="100000"/>
              <a:buNone/>
              <a:defRPr sz="3600" b="1">
                <a:solidFill>
                  <a:schemeClr val="lt1"/>
                </a:solidFill>
              </a:defRPr>
            </a:lvl7pPr>
            <a:lvl8pPr lvl="7" algn="l">
              <a:lnSpc>
                <a:spcPct val="100000"/>
              </a:lnSpc>
              <a:spcBef>
                <a:spcPts val="0"/>
              </a:spcBef>
              <a:spcAft>
                <a:spcPts val="0"/>
              </a:spcAft>
              <a:buClr>
                <a:schemeClr val="lt1"/>
              </a:buClr>
              <a:buSzPct val="100000"/>
              <a:buNone/>
              <a:defRPr sz="3600" b="1">
                <a:solidFill>
                  <a:schemeClr val="lt1"/>
                </a:solidFill>
              </a:defRPr>
            </a:lvl8pPr>
            <a:lvl9pPr lvl="8" algn="l">
              <a:lnSpc>
                <a:spcPct val="100000"/>
              </a:lnSpc>
              <a:spcBef>
                <a:spcPts val="0"/>
              </a:spcBef>
              <a:spcAft>
                <a:spcPts val="0"/>
              </a:spcAft>
              <a:buClr>
                <a:schemeClr val="lt1"/>
              </a:buClr>
              <a:buSzPct val="100000"/>
              <a:buNone/>
              <a:defRPr sz="3600" b="1">
                <a:solidFill>
                  <a:schemeClr val="lt1"/>
                </a:solidFill>
              </a:defRPr>
            </a:lvl9pPr>
          </a:lstStyle>
          <a:p>
            <a:endParaRPr/>
          </a:p>
        </p:txBody>
      </p:sp>
      <p:sp>
        <p:nvSpPr>
          <p:cNvPr id="126" name="Shape 126"/>
          <p:cNvSpPr txBox="1">
            <a:spLocks noGrp="1"/>
          </p:cNvSpPr>
          <p:nvPr>
            <p:ph type="body" idx="1"/>
          </p:nvPr>
        </p:nvSpPr>
        <p:spPr>
          <a:xfrm>
            <a:off x="3381100" y="410633"/>
            <a:ext cx="2627400" cy="5072700"/>
          </a:xfrm>
          <a:prstGeom prst="rect">
            <a:avLst/>
          </a:prstGeom>
          <a:noFill/>
          <a:ln>
            <a:noFill/>
          </a:ln>
        </p:spPr>
        <p:txBody>
          <a:bodyPr lIns="91425" tIns="91425" rIns="91425" bIns="91425" anchor="t" anchorCtr="0"/>
          <a:lstStyle>
            <a:lvl1pPr lvl="0" algn="l">
              <a:lnSpc>
                <a:spcPct val="115000"/>
              </a:lnSpc>
              <a:spcBef>
                <a:spcPts val="0"/>
              </a:spcBef>
              <a:spcAft>
                <a:spcPts val="1600"/>
              </a:spcAft>
              <a:buClr>
                <a:schemeClr val="dk2"/>
              </a:buClr>
              <a:buSzPct val="100000"/>
              <a:defRPr sz="1800">
                <a:solidFill>
                  <a:schemeClr val="dk2"/>
                </a:solidFill>
                <a:latin typeface="Calibri"/>
                <a:ea typeface="Calibri"/>
                <a:cs typeface="Calibri"/>
                <a:sym typeface="Calibri"/>
              </a:defRPr>
            </a:lvl1pPr>
            <a:lvl2pPr lvl="1" algn="l">
              <a:lnSpc>
                <a:spcPct val="115000"/>
              </a:lnSpc>
              <a:spcBef>
                <a:spcPts val="0"/>
              </a:spcBef>
              <a:spcAft>
                <a:spcPts val="1600"/>
              </a:spcAft>
              <a:buClr>
                <a:schemeClr val="dk2"/>
              </a:buClr>
              <a:defRPr sz="1400">
                <a:solidFill>
                  <a:schemeClr val="dk2"/>
                </a:solidFill>
                <a:latin typeface="Calibri"/>
                <a:ea typeface="Calibri"/>
                <a:cs typeface="Calibri"/>
                <a:sym typeface="Calibri"/>
              </a:defRPr>
            </a:lvl2pPr>
            <a:lvl3pPr lvl="2" algn="l">
              <a:lnSpc>
                <a:spcPct val="115000"/>
              </a:lnSpc>
              <a:spcBef>
                <a:spcPts val="0"/>
              </a:spcBef>
              <a:spcAft>
                <a:spcPts val="1600"/>
              </a:spcAft>
              <a:buClr>
                <a:schemeClr val="dk2"/>
              </a:buClr>
              <a:defRPr sz="1400">
                <a:solidFill>
                  <a:schemeClr val="dk2"/>
                </a:solidFill>
                <a:latin typeface="Calibri"/>
                <a:ea typeface="Calibri"/>
                <a:cs typeface="Calibri"/>
                <a:sym typeface="Calibri"/>
              </a:defRPr>
            </a:lvl3pPr>
            <a:lvl4pPr lvl="3" algn="l">
              <a:lnSpc>
                <a:spcPct val="115000"/>
              </a:lnSpc>
              <a:spcBef>
                <a:spcPts val="0"/>
              </a:spcBef>
              <a:spcAft>
                <a:spcPts val="1600"/>
              </a:spcAft>
              <a:buClr>
                <a:schemeClr val="dk2"/>
              </a:buClr>
              <a:defRPr sz="1400">
                <a:solidFill>
                  <a:schemeClr val="dk2"/>
                </a:solidFill>
                <a:latin typeface="Calibri"/>
                <a:ea typeface="Calibri"/>
                <a:cs typeface="Calibri"/>
                <a:sym typeface="Calibri"/>
              </a:defRPr>
            </a:lvl4pPr>
            <a:lvl5pPr lvl="4" algn="l">
              <a:lnSpc>
                <a:spcPct val="115000"/>
              </a:lnSpc>
              <a:spcBef>
                <a:spcPts val="0"/>
              </a:spcBef>
              <a:spcAft>
                <a:spcPts val="1600"/>
              </a:spcAft>
              <a:buClr>
                <a:schemeClr val="dk2"/>
              </a:buClr>
              <a:defRPr sz="1400">
                <a:solidFill>
                  <a:schemeClr val="dk2"/>
                </a:solidFill>
                <a:latin typeface="Calibri"/>
                <a:ea typeface="Calibri"/>
                <a:cs typeface="Calibri"/>
                <a:sym typeface="Calibri"/>
              </a:defRPr>
            </a:lvl5pPr>
            <a:lvl6pPr lvl="5" algn="l">
              <a:lnSpc>
                <a:spcPct val="115000"/>
              </a:lnSpc>
              <a:spcBef>
                <a:spcPts val="0"/>
              </a:spcBef>
              <a:spcAft>
                <a:spcPts val="1600"/>
              </a:spcAft>
              <a:buClr>
                <a:schemeClr val="dk2"/>
              </a:buClr>
              <a:defRPr sz="1400">
                <a:solidFill>
                  <a:schemeClr val="dk2"/>
                </a:solidFill>
                <a:latin typeface="Calibri"/>
                <a:ea typeface="Calibri"/>
                <a:cs typeface="Calibri"/>
                <a:sym typeface="Calibri"/>
              </a:defRPr>
            </a:lvl6pPr>
            <a:lvl7pPr lvl="6" algn="l">
              <a:lnSpc>
                <a:spcPct val="115000"/>
              </a:lnSpc>
              <a:spcBef>
                <a:spcPts val="0"/>
              </a:spcBef>
              <a:spcAft>
                <a:spcPts val="1600"/>
              </a:spcAft>
              <a:buClr>
                <a:schemeClr val="dk2"/>
              </a:buClr>
              <a:defRPr sz="1400">
                <a:solidFill>
                  <a:schemeClr val="dk2"/>
                </a:solidFill>
                <a:latin typeface="Calibri"/>
                <a:ea typeface="Calibri"/>
                <a:cs typeface="Calibri"/>
                <a:sym typeface="Calibri"/>
              </a:defRPr>
            </a:lvl7pPr>
            <a:lvl8pPr lvl="7" algn="l">
              <a:lnSpc>
                <a:spcPct val="115000"/>
              </a:lnSpc>
              <a:spcBef>
                <a:spcPts val="0"/>
              </a:spcBef>
              <a:spcAft>
                <a:spcPts val="1600"/>
              </a:spcAft>
              <a:buClr>
                <a:schemeClr val="dk2"/>
              </a:buClr>
              <a:defRPr sz="1400">
                <a:solidFill>
                  <a:schemeClr val="dk2"/>
                </a:solidFill>
                <a:latin typeface="Calibri"/>
                <a:ea typeface="Calibri"/>
                <a:cs typeface="Calibri"/>
                <a:sym typeface="Calibri"/>
              </a:defRPr>
            </a:lvl8pPr>
            <a:lvl9pPr lvl="8" algn="l">
              <a:lnSpc>
                <a:spcPct val="115000"/>
              </a:lnSpc>
              <a:spcBef>
                <a:spcPts val="0"/>
              </a:spcBef>
              <a:spcAft>
                <a:spcPts val="1600"/>
              </a:spcAft>
              <a:buClr>
                <a:schemeClr val="dk2"/>
              </a:buClr>
              <a:defRPr sz="1400">
                <a:solidFill>
                  <a:schemeClr val="dk2"/>
                </a:solidFill>
                <a:latin typeface="Calibri"/>
                <a:ea typeface="Calibri"/>
                <a:cs typeface="Calibri"/>
                <a:sym typeface="Calibri"/>
              </a:defRPr>
            </a:lvl9pPr>
          </a:lstStyle>
          <a:p>
            <a:endParaRPr/>
          </a:p>
        </p:txBody>
      </p:sp>
      <p:sp>
        <p:nvSpPr>
          <p:cNvPr id="127" name="Shape 127"/>
          <p:cNvSpPr txBox="1">
            <a:spLocks noGrp="1"/>
          </p:cNvSpPr>
          <p:nvPr>
            <p:ph type="body" idx="2"/>
          </p:nvPr>
        </p:nvSpPr>
        <p:spPr>
          <a:xfrm>
            <a:off x="6208874" y="410633"/>
            <a:ext cx="2627400" cy="5072700"/>
          </a:xfrm>
          <a:prstGeom prst="rect">
            <a:avLst/>
          </a:prstGeom>
          <a:noFill/>
          <a:ln>
            <a:noFill/>
          </a:ln>
        </p:spPr>
        <p:txBody>
          <a:bodyPr lIns="91425" tIns="91425" rIns="91425" bIns="91425" anchor="t" anchorCtr="0"/>
          <a:lstStyle>
            <a:lvl1pPr lvl="0" algn="l">
              <a:lnSpc>
                <a:spcPct val="115000"/>
              </a:lnSpc>
              <a:spcBef>
                <a:spcPts val="0"/>
              </a:spcBef>
              <a:spcAft>
                <a:spcPts val="1600"/>
              </a:spcAft>
              <a:buClr>
                <a:schemeClr val="dk2"/>
              </a:buClr>
              <a:buSzPct val="100000"/>
              <a:defRPr sz="1800">
                <a:solidFill>
                  <a:schemeClr val="dk2"/>
                </a:solidFill>
                <a:latin typeface="Calibri"/>
                <a:ea typeface="Calibri"/>
                <a:cs typeface="Calibri"/>
                <a:sym typeface="Calibri"/>
              </a:defRPr>
            </a:lvl1pPr>
            <a:lvl2pPr lvl="1" algn="l">
              <a:lnSpc>
                <a:spcPct val="115000"/>
              </a:lnSpc>
              <a:spcBef>
                <a:spcPts val="0"/>
              </a:spcBef>
              <a:spcAft>
                <a:spcPts val="1600"/>
              </a:spcAft>
              <a:buClr>
                <a:schemeClr val="dk2"/>
              </a:buClr>
              <a:defRPr sz="1400">
                <a:solidFill>
                  <a:schemeClr val="dk2"/>
                </a:solidFill>
                <a:latin typeface="Calibri"/>
                <a:ea typeface="Calibri"/>
                <a:cs typeface="Calibri"/>
                <a:sym typeface="Calibri"/>
              </a:defRPr>
            </a:lvl2pPr>
            <a:lvl3pPr lvl="2" algn="l">
              <a:lnSpc>
                <a:spcPct val="115000"/>
              </a:lnSpc>
              <a:spcBef>
                <a:spcPts val="0"/>
              </a:spcBef>
              <a:spcAft>
                <a:spcPts val="1600"/>
              </a:spcAft>
              <a:buClr>
                <a:schemeClr val="dk2"/>
              </a:buClr>
              <a:defRPr sz="1400">
                <a:solidFill>
                  <a:schemeClr val="dk2"/>
                </a:solidFill>
                <a:latin typeface="Calibri"/>
                <a:ea typeface="Calibri"/>
                <a:cs typeface="Calibri"/>
                <a:sym typeface="Calibri"/>
              </a:defRPr>
            </a:lvl3pPr>
            <a:lvl4pPr lvl="3" algn="l">
              <a:lnSpc>
                <a:spcPct val="115000"/>
              </a:lnSpc>
              <a:spcBef>
                <a:spcPts val="0"/>
              </a:spcBef>
              <a:spcAft>
                <a:spcPts val="1600"/>
              </a:spcAft>
              <a:buClr>
                <a:schemeClr val="dk2"/>
              </a:buClr>
              <a:defRPr sz="1400">
                <a:solidFill>
                  <a:schemeClr val="dk2"/>
                </a:solidFill>
                <a:latin typeface="Calibri"/>
                <a:ea typeface="Calibri"/>
                <a:cs typeface="Calibri"/>
                <a:sym typeface="Calibri"/>
              </a:defRPr>
            </a:lvl4pPr>
            <a:lvl5pPr lvl="4" algn="l">
              <a:lnSpc>
                <a:spcPct val="115000"/>
              </a:lnSpc>
              <a:spcBef>
                <a:spcPts val="0"/>
              </a:spcBef>
              <a:spcAft>
                <a:spcPts val="1600"/>
              </a:spcAft>
              <a:buClr>
                <a:schemeClr val="dk2"/>
              </a:buClr>
              <a:defRPr sz="1400">
                <a:solidFill>
                  <a:schemeClr val="dk2"/>
                </a:solidFill>
                <a:latin typeface="Calibri"/>
                <a:ea typeface="Calibri"/>
                <a:cs typeface="Calibri"/>
                <a:sym typeface="Calibri"/>
              </a:defRPr>
            </a:lvl5pPr>
            <a:lvl6pPr lvl="5" algn="l">
              <a:lnSpc>
                <a:spcPct val="115000"/>
              </a:lnSpc>
              <a:spcBef>
                <a:spcPts val="0"/>
              </a:spcBef>
              <a:spcAft>
                <a:spcPts val="1600"/>
              </a:spcAft>
              <a:buClr>
                <a:schemeClr val="dk2"/>
              </a:buClr>
              <a:defRPr sz="1400">
                <a:solidFill>
                  <a:schemeClr val="dk2"/>
                </a:solidFill>
                <a:latin typeface="Calibri"/>
                <a:ea typeface="Calibri"/>
                <a:cs typeface="Calibri"/>
                <a:sym typeface="Calibri"/>
              </a:defRPr>
            </a:lvl6pPr>
            <a:lvl7pPr lvl="6" algn="l">
              <a:lnSpc>
                <a:spcPct val="115000"/>
              </a:lnSpc>
              <a:spcBef>
                <a:spcPts val="0"/>
              </a:spcBef>
              <a:spcAft>
                <a:spcPts val="1600"/>
              </a:spcAft>
              <a:buClr>
                <a:schemeClr val="dk2"/>
              </a:buClr>
              <a:defRPr sz="1400">
                <a:solidFill>
                  <a:schemeClr val="dk2"/>
                </a:solidFill>
                <a:latin typeface="Calibri"/>
                <a:ea typeface="Calibri"/>
                <a:cs typeface="Calibri"/>
                <a:sym typeface="Calibri"/>
              </a:defRPr>
            </a:lvl7pPr>
            <a:lvl8pPr lvl="7" algn="l">
              <a:lnSpc>
                <a:spcPct val="115000"/>
              </a:lnSpc>
              <a:spcBef>
                <a:spcPts val="0"/>
              </a:spcBef>
              <a:spcAft>
                <a:spcPts val="1600"/>
              </a:spcAft>
              <a:buClr>
                <a:schemeClr val="dk2"/>
              </a:buClr>
              <a:defRPr sz="1400">
                <a:solidFill>
                  <a:schemeClr val="dk2"/>
                </a:solidFill>
                <a:latin typeface="Calibri"/>
                <a:ea typeface="Calibri"/>
                <a:cs typeface="Calibri"/>
                <a:sym typeface="Calibri"/>
              </a:defRPr>
            </a:lvl8pPr>
            <a:lvl9pPr lvl="8" algn="l">
              <a:lnSpc>
                <a:spcPct val="115000"/>
              </a:lnSpc>
              <a:spcBef>
                <a:spcPts val="0"/>
              </a:spcBef>
              <a:spcAft>
                <a:spcPts val="1600"/>
              </a:spcAft>
              <a:buClr>
                <a:schemeClr val="dk2"/>
              </a:buClr>
              <a:defRPr sz="1400">
                <a:solidFill>
                  <a:schemeClr val="dk2"/>
                </a:solidFill>
                <a:latin typeface="Calibri"/>
                <a:ea typeface="Calibri"/>
                <a:cs typeface="Calibri"/>
                <a:sym typeface="Calibri"/>
              </a:defRPr>
            </a:lvl9pPr>
          </a:lstStyle>
          <a:p>
            <a:endParaRPr/>
          </a:p>
        </p:txBody>
      </p:sp>
      <p:sp>
        <p:nvSpPr>
          <p:cNvPr id="128" name="Shape 128"/>
          <p:cNvSpPr txBox="1">
            <a:spLocks noGrp="1"/>
          </p:cNvSpPr>
          <p:nvPr>
            <p:ph type="sldNum" idx="12"/>
          </p:nvPr>
        </p:nvSpPr>
        <p:spPr>
          <a:xfrm>
            <a:off x="8472457" y="6217622"/>
            <a:ext cx="548700" cy="524700"/>
          </a:xfrm>
          <a:prstGeom prst="rect">
            <a:avLst/>
          </a:prstGeom>
          <a:noFill/>
        </p:spPr>
        <p:txBody>
          <a:bodyPr lIns="91425" tIns="45700" rIns="91425" bIns="45700"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ustom layout 6">
    <p:bg>
      <p:bgPr>
        <a:solidFill>
          <a:srgbClr val="FFFFFF"/>
        </a:solidFill>
        <a:effectLst/>
      </p:bgPr>
    </p:bg>
    <p:spTree>
      <p:nvGrpSpPr>
        <p:cNvPr id="1" name="Shape 129"/>
        <p:cNvGrpSpPr/>
        <p:nvPr/>
      </p:nvGrpSpPr>
      <p:grpSpPr>
        <a:xfrm>
          <a:off x="0" y="0"/>
          <a:ext cx="0" cy="0"/>
          <a:chOff x="0" y="0"/>
          <a:chExt cx="0" cy="0"/>
        </a:xfrm>
      </p:grpSpPr>
      <p:sp>
        <p:nvSpPr>
          <p:cNvPr id="130" name="Shape 130"/>
          <p:cNvSpPr/>
          <p:nvPr/>
        </p:nvSpPr>
        <p:spPr>
          <a:xfrm>
            <a:off x="0" y="0"/>
            <a:ext cx="9144000" cy="6858000"/>
          </a:xfrm>
          <a:prstGeom prst="rect">
            <a:avLst/>
          </a:prstGeom>
          <a:solidFill>
            <a:srgbClr val="455A64"/>
          </a:solidFill>
          <a:ln>
            <a:noFill/>
          </a:ln>
        </p:spPr>
        <p:txBody>
          <a:bodyPr lIns="91425" tIns="91425" rIns="91425" bIns="91425" anchor="ctr" anchorCtr="0">
            <a:noAutofit/>
          </a:bodyPr>
          <a:lstStyle/>
          <a:p>
            <a:pPr lvl="0">
              <a:spcBef>
                <a:spcPts val="0"/>
              </a:spcBef>
              <a:buNone/>
            </a:pPr>
            <a:endParaRPr dirty="0"/>
          </a:p>
        </p:txBody>
      </p:sp>
      <p:cxnSp>
        <p:nvCxnSpPr>
          <p:cNvPr id="131" name="Shape 131"/>
          <p:cNvCxnSpPr/>
          <p:nvPr/>
        </p:nvCxnSpPr>
        <p:spPr>
          <a:xfrm rot="10800000">
            <a:off x="2152475" y="3511000"/>
            <a:ext cx="4819800" cy="0"/>
          </a:xfrm>
          <a:prstGeom prst="straightConnector1">
            <a:avLst/>
          </a:prstGeom>
          <a:noFill/>
          <a:ln w="9525" cap="flat" cmpd="sng">
            <a:solidFill>
              <a:srgbClr val="FFFFFF"/>
            </a:solidFill>
            <a:prstDash val="solid"/>
            <a:round/>
            <a:headEnd type="none" w="med" len="med"/>
            <a:tailEnd type="none" w="med" len="med"/>
          </a:ln>
        </p:spPr>
      </p:cxnSp>
      <p:sp>
        <p:nvSpPr>
          <p:cNvPr id="132" name="Shape 132"/>
          <p:cNvSpPr txBox="1">
            <a:spLocks noGrp="1"/>
          </p:cNvSpPr>
          <p:nvPr>
            <p:ph type="title"/>
          </p:nvPr>
        </p:nvSpPr>
        <p:spPr>
          <a:xfrm>
            <a:off x="2093075" y="779233"/>
            <a:ext cx="4948200" cy="2514300"/>
          </a:xfrm>
          <a:prstGeom prst="rect">
            <a:avLst/>
          </a:prstGeom>
          <a:noFill/>
          <a:ln>
            <a:noFill/>
          </a:ln>
        </p:spPr>
        <p:txBody>
          <a:bodyPr lIns="91425" tIns="91425" rIns="91425" bIns="91425" anchor="b" anchorCtr="0"/>
          <a:lstStyle>
            <a:lvl1pPr lvl="0" algn="l">
              <a:lnSpc>
                <a:spcPct val="100000"/>
              </a:lnSpc>
              <a:spcBef>
                <a:spcPts val="0"/>
              </a:spcBef>
              <a:spcAft>
                <a:spcPts val="0"/>
              </a:spcAft>
              <a:buClr>
                <a:srgbClr val="FFFFFF"/>
              </a:buClr>
              <a:buSzPct val="100000"/>
              <a:buNone/>
              <a:defRPr sz="4000" b="1">
                <a:solidFill>
                  <a:srgbClr val="FFFFFF"/>
                </a:solidFill>
                <a:latin typeface="Varela Round"/>
                <a:ea typeface="Varela Round"/>
                <a:cs typeface="Varela Round"/>
                <a:sym typeface="Varela Round"/>
              </a:defRPr>
            </a:lvl1pPr>
            <a:lvl2pPr lvl="1" algn="l">
              <a:lnSpc>
                <a:spcPct val="100000"/>
              </a:lnSpc>
              <a:spcBef>
                <a:spcPts val="0"/>
              </a:spcBef>
              <a:spcAft>
                <a:spcPts val="0"/>
              </a:spcAft>
              <a:buClr>
                <a:srgbClr val="FFFFFF"/>
              </a:buClr>
              <a:buSzPct val="100000"/>
              <a:buNone/>
              <a:defRPr sz="4000" b="1">
                <a:solidFill>
                  <a:srgbClr val="FFFFFF"/>
                </a:solidFill>
                <a:latin typeface="Varela Round"/>
                <a:ea typeface="Varela Round"/>
                <a:cs typeface="Varela Round"/>
                <a:sym typeface="Varela Round"/>
              </a:defRPr>
            </a:lvl2pPr>
            <a:lvl3pPr lvl="2" algn="l">
              <a:lnSpc>
                <a:spcPct val="100000"/>
              </a:lnSpc>
              <a:spcBef>
                <a:spcPts val="0"/>
              </a:spcBef>
              <a:spcAft>
                <a:spcPts val="0"/>
              </a:spcAft>
              <a:buClr>
                <a:srgbClr val="FFFFFF"/>
              </a:buClr>
              <a:buSzPct val="100000"/>
              <a:buNone/>
              <a:defRPr sz="4000" b="1">
                <a:solidFill>
                  <a:srgbClr val="FFFFFF"/>
                </a:solidFill>
                <a:latin typeface="Varela Round"/>
                <a:ea typeface="Varela Round"/>
                <a:cs typeface="Varela Round"/>
                <a:sym typeface="Varela Round"/>
              </a:defRPr>
            </a:lvl3pPr>
            <a:lvl4pPr lvl="3" algn="l">
              <a:lnSpc>
                <a:spcPct val="100000"/>
              </a:lnSpc>
              <a:spcBef>
                <a:spcPts val="0"/>
              </a:spcBef>
              <a:spcAft>
                <a:spcPts val="0"/>
              </a:spcAft>
              <a:buClr>
                <a:srgbClr val="FFFFFF"/>
              </a:buClr>
              <a:buSzPct val="100000"/>
              <a:buNone/>
              <a:defRPr sz="4000" b="1">
                <a:solidFill>
                  <a:srgbClr val="FFFFFF"/>
                </a:solidFill>
                <a:latin typeface="Varela Round"/>
                <a:ea typeface="Varela Round"/>
                <a:cs typeface="Varela Round"/>
                <a:sym typeface="Varela Round"/>
              </a:defRPr>
            </a:lvl4pPr>
            <a:lvl5pPr lvl="4" algn="l">
              <a:lnSpc>
                <a:spcPct val="100000"/>
              </a:lnSpc>
              <a:spcBef>
                <a:spcPts val="0"/>
              </a:spcBef>
              <a:spcAft>
                <a:spcPts val="0"/>
              </a:spcAft>
              <a:buClr>
                <a:srgbClr val="FFFFFF"/>
              </a:buClr>
              <a:buSzPct val="100000"/>
              <a:buNone/>
              <a:defRPr sz="4000" b="1">
                <a:solidFill>
                  <a:srgbClr val="FFFFFF"/>
                </a:solidFill>
                <a:latin typeface="Varela Round"/>
                <a:ea typeface="Varela Round"/>
                <a:cs typeface="Varela Round"/>
                <a:sym typeface="Varela Round"/>
              </a:defRPr>
            </a:lvl5pPr>
            <a:lvl6pPr lvl="5" algn="l">
              <a:lnSpc>
                <a:spcPct val="100000"/>
              </a:lnSpc>
              <a:spcBef>
                <a:spcPts val="0"/>
              </a:spcBef>
              <a:spcAft>
                <a:spcPts val="0"/>
              </a:spcAft>
              <a:buClr>
                <a:srgbClr val="FFFFFF"/>
              </a:buClr>
              <a:buSzPct val="100000"/>
              <a:buNone/>
              <a:defRPr sz="4000" b="1">
                <a:solidFill>
                  <a:srgbClr val="FFFFFF"/>
                </a:solidFill>
                <a:latin typeface="Varela Round"/>
                <a:ea typeface="Varela Round"/>
                <a:cs typeface="Varela Round"/>
                <a:sym typeface="Varela Round"/>
              </a:defRPr>
            </a:lvl6pPr>
            <a:lvl7pPr lvl="6" algn="l">
              <a:lnSpc>
                <a:spcPct val="100000"/>
              </a:lnSpc>
              <a:spcBef>
                <a:spcPts val="0"/>
              </a:spcBef>
              <a:spcAft>
                <a:spcPts val="0"/>
              </a:spcAft>
              <a:buClr>
                <a:srgbClr val="FFFFFF"/>
              </a:buClr>
              <a:buSzPct val="100000"/>
              <a:buNone/>
              <a:defRPr sz="4000" b="1">
                <a:solidFill>
                  <a:srgbClr val="FFFFFF"/>
                </a:solidFill>
                <a:latin typeface="Varela Round"/>
                <a:ea typeface="Varela Round"/>
                <a:cs typeface="Varela Round"/>
                <a:sym typeface="Varela Round"/>
              </a:defRPr>
            </a:lvl7pPr>
            <a:lvl8pPr lvl="7" algn="l">
              <a:lnSpc>
                <a:spcPct val="100000"/>
              </a:lnSpc>
              <a:spcBef>
                <a:spcPts val="0"/>
              </a:spcBef>
              <a:spcAft>
                <a:spcPts val="0"/>
              </a:spcAft>
              <a:buClr>
                <a:srgbClr val="FFFFFF"/>
              </a:buClr>
              <a:buSzPct val="100000"/>
              <a:buNone/>
              <a:defRPr sz="4000" b="1">
                <a:solidFill>
                  <a:srgbClr val="FFFFFF"/>
                </a:solidFill>
                <a:latin typeface="Varela Round"/>
                <a:ea typeface="Varela Round"/>
                <a:cs typeface="Varela Round"/>
                <a:sym typeface="Varela Round"/>
              </a:defRPr>
            </a:lvl8pPr>
            <a:lvl9pPr lvl="8" algn="l">
              <a:lnSpc>
                <a:spcPct val="100000"/>
              </a:lnSpc>
              <a:spcBef>
                <a:spcPts val="0"/>
              </a:spcBef>
              <a:spcAft>
                <a:spcPts val="0"/>
              </a:spcAft>
              <a:buClr>
                <a:srgbClr val="FFFFFF"/>
              </a:buClr>
              <a:buSzPct val="100000"/>
              <a:buNone/>
              <a:defRPr sz="4000" b="1">
                <a:solidFill>
                  <a:srgbClr val="FFFFFF"/>
                </a:solidFill>
                <a:latin typeface="Varela Round"/>
                <a:ea typeface="Varela Round"/>
                <a:cs typeface="Varela Round"/>
                <a:sym typeface="Varela Round"/>
              </a:defRPr>
            </a:lvl9pPr>
          </a:lstStyle>
          <a:p>
            <a:endParaRPr/>
          </a:p>
        </p:txBody>
      </p:sp>
      <p:sp>
        <p:nvSpPr>
          <p:cNvPr id="133" name="Shape 133"/>
          <p:cNvSpPr txBox="1">
            <a:spLocks noGrp="1"/>
          </p:cNvSpPr>
          <p:nvPr>
            <p:ph type="body" idx="1"/>
          </p:nvPr>
        </p:nvSpPr>
        <p:spPr>
          <a:xfrm>
            <a:off x="2093075" y="3779766"/>
            <a:ext cx="4938600" cy="2070900"/>
          </a:xfrm>
          <a:prstGeom prst="rect">
            <a:avLst/>
          </a:prstGeom>
          <a:noFill/>
          <a:ln>
            <a:noFill/>
          </a:ln>
        </p:spPr>
        <p:txBody>
          <a:bodyPr lIns="91425" tIns="91425" rIns="91425" bIns="91425" anchor="t" anchorCtr="0"/>
          <a:lstStyle>
            <a:lvl1pPr lvl="0" algn="l">
              <a:lnSpc>
                <a:spcPct val="115000"/>
              </a:lnSpc>
              <a:spcBef>
                <a:spcPts val="0"/>
              </a:spcBef>
              <a:spcAft>
                <a:spcPts val="1600"/>
              </a:spcAft>
              <a:buClr>
                <a:srgbClr val="FFFFFF"/>
              </a:buClr>
              <a:buSzPct val="100000"/>
              <a:defRPr sz="1400">
                <a:solidFill>
                  <a:srgbClr val="FFFFFF"/>
                </a:solidFill>
              </a:defRPr>
            </a:lvl1pPr>
            <a:lvl2pPr lvl="1" algn="l">
              <a:lnSpc>
                <a:spcPct val="115000"/>
              </a:lnSpc>
              <a:spcBef>
                <a:spcPts val="0"/>
              </a:spcBef>
              <a:spcAft>
                <a:spcPts val="1600"/>
              </a:spcAft>
              <a:buClr>
                <a:srgbClr val="FFFFFF"/>
              </a:buClr>
              <a:buSzPct val="100000"/>
              <a:defRPr sz="1200">
                <a:solidFill>
                  <a:srgbClr val="FFFFFF"/>
                </a:solidFill>
              </a:defRPr>
            </a:lvl2pPr>
            <a:lvl3pPr lvl="2" algn="l">
              <a:lnSpc>
                <a:spcPct val="115000"/>
              </a:lnSpc>
              <a:spcBef>
                <a:spcPts val="0"/>
              </a:spcBef>
              <a:spcAft>
                <a:spcPts val="1600"/>
              </a:spcAft>
              <a:buClr>
                <a:srgbClr val="FFFFFF"/>
              </a:buClr>
              <a:buSzPct val="100000"/>
              <a:defRPr sz="1200">
                <a:solidFill>
                  <a:srgbClr val="FFFFFF"/>
                </a:solidFill>
              </a:defRPr>
            </a:lvl3pPr>
            <a:lvl4pPr lvl="3" algn="l">
              <a:lnSpc>
                <a:spcPct val="115000"/>
              </a:lnSpc>
              <a:spcBef>
                <a:spcPts val="0"/>
              </a:spcBef>
              <a:spcAft>
                <a:spcPts val="1600"/>
              </a:spcAft>
              <a:buClr>
                <a:srgbClr val="FFFFFF"/>
              </a:buClr>
              <a:buSzPct val="100000"/>
              <a:defRPr sz="1200">
                <a:solidFill>
                  <a:srgbClr val="FFFFFF"/>
                </a:solidFill>
              </a:defRPr>
            </a:lvl4pPr>
            <a:lvl5pPr lvl="4" algn="l">
              <a:lnSpc>
                <a:spcPct val="115000"/>
              </a:lnSpc>
              <a:spcBef>
                <a:spcPts val="0"/>
              </a:spcBef>
              <a:spcAft>
                <a:spcPts val="1600"/>
              </a:spcAft>
              <a:buClr>
                <a:srgbClr val="FFFFFF"/>
              </a:buClr>
              <a:buSzPct val="100000"/>
              <a:defRPr sz="1200">
                <a:solidFill>
                  <a:srgbClr val="FFFFFF"/>
                </a:solidFill>
              </a:defRPr>
            </a:lvl5pPr>
            <a:lvl6pPr lvl="5" algn="l">
              <a:lnSpc>
                <a:spcPct val="115000"/>
              </a:lnSpc>
              <a:spcBef>
                <a:spcPts val="0"/>
              </a:spcBef>
              <a:spcAft>
                <a:spcPts val="1600"/>
              </a:spcAft>
              <a:buClr>
                <a:srgbClr val="FFFFFF"/>
              </a:buClr>
              <a:buSzPct val="100000"/>
              <a:defRPr sz="1200">
                <a:solidFill>
                  <a:srgbClr val="FFFFFF"/>
                </a:solidFill>
              </a:defRPr>
            </a:lvl6pPr>
            <a:lvl7pPr lvl="6" algn="l">
              <a:lnSpc>
                <a:spcPct val="115000"/>
              </a:lnSpc>
              <a:spcBef>
                <a:spcPts val="0"/>
              </a:spcBef>
              <a:spcAft>
                <a:spcPts val="1600"/>
              </a:spcAft>
              <a:buClr>
                <a:srgbClr val="FFFFFF"/>
              </a:buClr>
              <a:buSzPct val="100000"/>
              <a:defRPr sz="1200">
                <a:solidFill>
                  <a:srgbClr val="FFFFFF"/>
                </a:solidFill>
              </a:defRPr>
            </a:lvl7pPr>
            <a:lvl8pPr lvl="7" algn="l">
              <a:lnSpc>
                <a:spcPct val="115000"/>
              </a:lnSpc>
              <a:spcBef>
                <a:spcPts val="0"/>
              </a:spcBef>
              <a:spcAft>
                <a:spcPts val="1600"/>
              </a:spcAft>
              <a:buClr>
                <a:srgbClr val="FFFFFF"/>
              </a:buClr>
              <a:buSzPct val="100000"/>
              <a:defRPr sz="1200">
                <a:solidFill>
                  <a:srgbClr val="FFFFFF"/>
                </a:solidFill>
              </a:defRPr>
            </a:lvl8pPr>
            <a:lvl9pPr lvl="8" algn="l">
              <a:lnSpc>
                <a:spcPct val="115000"/>
              </a:lnSpc>
              <a:spcBef>
                <a:spcPts val="0"/>
              </a:spcBef>
              <a:spcAft>
                <a:spcPts val="1600"/>
              </a:spcAft>
              <a:buClr>
                <a:srgbClr val="FFFFFF"/>
              </a:buClr>
              <a:buSzPct val="100000"/>
              <a:defRPr sz="1200">
                <a:solidFill>
                  <a:srgbClr val="FFFFFF"/>
                </a:solidFill>
              </a:defRPr>
            </a:lvl9pPr>
          </a:lstStyle>
          <a:p>
            <a:endParaRPr/>
          </a:p>
        </p:txBody>
      </p:sp>
      <p:sp>
        <p:nvSpPr>
          <p:cNvPr id="134" name="Shape 134"/>
          <p:cNvSpPr txBox="1">
            <a:spLocks noGrp="1"/>
          </p:cNvSpPr>
          <p:nvPr>
            <p:ph type="sldNum" idx="12"/>
          </p:nvPr>
        </p:nvSpPr>
        <p:spPr>
          <a:xfrm>
            <a:off x="8472457" y="6217622"/>
            <a:ext cx="548700" cy="524700"/>
          </a:xfrm>
          <a:prstGeom prst="rect">
            <a:avLst/>
          </a:prstGeom>
          <a:noFill/>
        </p:spPr>
        <p:txBody>
          <a:bodyPr lIns="91425" tIns="45700" rIns="91425" bIns="45700" anchor="ctr" anchorCtr="0">
            <a:noAutofit/>
          </a:bodyPr>
          <a:lstStyle/>
          <a:p>
            <a:pPr lvl="0" algn="r">
              <a:lnSpc>
                <a:spcPct val="100000"/>
              </a:lnSpc>
              <a:spcBef>
                <a:spcPts val="0"/>
              </a:spcBef>
              <a:spcAft>
                <a:spcPts val="0"/>
              </a:spcAft>
              <a:buNone/>
            </a:pPr>
            <a:fld id="{00000000-1234-1234-1234-123412341234}" type="slidenum">
              <a:rPr lang="en" sz="1000">
                <a:solidFill>
                  <a:srgbClr val="FFFFFF"/>
                </a:solidFill>
              </a:rPr>
              <a:t>‹#›</a:t>
            </a:fld>
            <a:endParaRPr lang="en" sz="1000">
              <a:solidFill>
                <a:srgbClr val="FFFF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ustom layout 8">
    <p:bg>
      <p:bgPr>
        <a:solidFill>
          <a:srgbClr val="FFFFFF"/>
        </a:solidFill>
        <a:effectLst/>
      </p:bgPr>
    </p:bg>
    <p:spTree>
      <p:nvGrpSpPr>
        <p:cNvPr id="1" name="Shape 135"/>
        <p:cNvGrpSpPr/>
        <p:nvPr/>
      </p:nvGrpSpPr>
      <p:grpSpPr>
        <a:xfrm>
          <a:off x="0" y="0"/>
          <a:ext cx="0" cy="0"/>
          <a:chOff x="0" y="0"/>
          <a:chExt cx="0" cy="0"/>
        </a:xfrm>
      </p:grpSpPr>
      <p:sp>
        <p:nvSpPr>
          <p:cNvPr id="136" name="Shape 136"/>
          <p:cNvSpPr/>
          <p:nvPr/>
        </p:nvSpPr>
        <p:spPr>
          <a:xfrm>
            <a:off x="0" y="0"/>
            <a:ext cx="9144000" cy="6858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137" name="Shape 137"/>
          <p:cNvSpPr/>
          <p:nvPr/>
        </p:nvSpPr>
        <p:spPr>
          <a:xfrm rot="5400000">
            <a:off x="571247" y="190683"/>
            <a:ext cx="1143300" cy="762000"/>
          </a:xfrm>
          <a:prstGeom prst="triangle">
            <a:avLst>
              <a:gd name="adj" fmla="val 50000"/>
            </a:avLst>
          </a:prstGeom>
          <a:solidFill>
            <a:srgbClr val="EAD1DC"/>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38" name="Shape 138"/>
          <p:cNvSpPr/>
          <p:nvPr/>
        </p:nvSpPr>
        <p:spPr>
          <a:xfrm rot="-5400000" flipH="1">
            <a:off x="857271" y="-94943"/>
            <a:ext cx="571500" cy="762000"/>
          </a:xfrm>
          <a:prstGeom prst="rtTriangle">
            <a:avLst/>
          </a:prstGeom>
          <a:solidFill>
            <a:srgbClr val="EAD1DC"/>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39" name="Shape 139"/>
          <p:cNvSpPr txBox="1">
            <a:spLocks noGrp="1"/>
          </p:cNvSpPr>
          <p:nvPr>
            <p:ph type="title"/>
          </p:nvPr>
        </p:nvSpPr>
        <p:spPr>
          <a:xfrm>
            <a:off x="762025" y="1585533"/>
            <a:ext cx="7620000" cy="1143300"/>
          </a:xfrm>
          <a:prstGeom prst="rect">
            <a:avLst/>
          </a:prstGeom>
          <a:noFill/>
          <a:ln>
            <a:noFill/>
          </a:ln>
        </p:spPr>
        <p:txBody>
          <a:bodyPr lIns="91425" tIns="91425" rIns="91425" bIns="91425" anchor="b" anchorCtr="0"/>
          <a:lstStyle>
            <a:lvl1pPr lvl="0" algn="l">
              <a:lnSpc>
                <a:spcPct val="100000"/>
              </a:lnSpc>
              <a:spcBef>
                <a:spcPts val="0"/>
              </a:spcBef>
              <a:spcAft>
                <a:spcPts val="0"/>
              </a:spcAft>
              <a:buNone/>
              <a:defRPr sz="3600" b="1">
                <a:solidFill>
                  <a:srgbClr val="212121"/>
                </a:solidFill>
              </a:defRPr>
            </a:lvl1pPr>
            <a:lvl2pPr lvl="1" algn="l">
              <a:lnSpc>
                <a:spcPct val="100000"/>
              </a:lnSpc>
              <a:spcBef>
                <a:spcPts val="0"/>
              </a:spcBef>
              <a:spcAft>
                <a:spcPts val="0"/>
              </a:spcAft>
              <a:buNone/>
              <a:defRPr sz="3600" b="1">
                <a:solidFill>
                  <a:srgbClr val="212121"/>
                </a:solidFill>
              </a:defRPr>
            </a:lvl2pPr>
            <a:lvl3pPr lvl="2" algn="l">
              <a:lnSpc>
                <a:spcPct val="100000"/>
              </a:lnSpc>
              <a:spcBef>
                <a:spcPts val="0"/>
              </a:spcBef>
              <a:spcAft>
                <a:spcPts val="0"/>
              </a:spcAft>
              <a:buNone/>
              <a:defRPr sz="3600" b="1">
                <a:solidFill>
                  <a:srgbClr val="212121"/>
                </a:solidFill>
              </a:defRPr>
            </a:lvl3pPr>
            <a:lvl4pPr lvl="3" algn="l">
              <a:lnSpc>
                <a:spcPct val="100000"/>
              </a:lnSpc>
              <a:spcBef>
                <a:spcPts val="0"/>
              </a:spcBef>
              <a:spcAft>
                <a:spcPts val="0"/>
              </a:spcAft>
              <a:buNone/>
              <a:defRPr sz="3600" b="1">
                <a:solidFill>
                  <a:srgbClr val="212121"/>
                </a:solidFill>
              </a:defRPr>
            </a:lvl4pPr>
            <a:lvl5pPr lvl="4" algn="l">
              <a:lnSpc>
                <a:spcPct val="100000"/>
              </a:lnSpc>
              <a:spcBef>
                <a:spcPts val="0"/>
              </a:spcBef>
              <a:spcAft>
                <a:spcPts val="0"/>
              </a:spcAft>
              <a:buNone/>
              <a:defRPr sz="3600" b="1">
                <a:solidFill>
                  <a:srgbClr val="212121"/>
                </a:solidFill>
              </a:defRPr>
            </a:lvl5pPr>
            <a:lvl6pPr lvl="5" algn="l">
              <a:lnSpc>
                <a:spcPct val="100000"/>
              </a:lnSpc>
              <a:spcBef>
                <a:spcPts val="0"/>
              </a:spcBef>
              <a:spcAft>
                <a:spcPts val="0"/>
              </a:spcAft>
              <a:buNone/>
              <a:defRPr sz="3600" b="1">
                <a:solidFill>
                  <a:srgbClr val="212121"/>
                </a:solidFill>
              </a:defRPr>
            </a:lvl6pPr>
            <a:lvl7pPr lvl="6" algn="l">
              <a:lnSpc>
                <a:spcPct val="100000"/>
              </a:lnSpc>
              <a:spcBef>
                <a:spcPts val="0"/>
              </a:spcBef>
              <a:spcAft>
                <a:spcPts val="0"/>
              </a:spcAft>
              <a:buNone/>
              <a:defRPr sz="3600" b="1">
                <a:solidFill>
                  <a:srgbClr val="212121"/>
                </a:solidFill>
              </a:defRPr>
            </a:lvl7pPr>
            <a:lvl8pPr lvl="7" algn="l">
              <a:lnSpc>
                <a:spcPct val="100000"/>
              </a:lnSpc>
              <a:spcBef>
                <a:spcPts val="0"/>
              </a:spcBef>
              <a:spcAft>
                <a:spcPts val="0"/>
              </a:spcAft>
              <a:buNone/>
              <a:defRPr sz="3600" b="1">
                <a:solidFill>
                  <a:srgbClr val="212121"/>
                </a:solidFill>
              </a:defRPr>
            </a:lvl8pPr>
            <a:lvl9pPr lvl="8" algn="l">
              <a:lnSpc>
                <a:spcPct val="100000"/>
              </a:lnSpc>
              <a:spcBef>
                <a:spcPts val="0"/>
              </a:spcBef>
              <a:spcAft>
                <a:spcPts val="0"/>
              </a:spcAft>
              <a:buNone/>
              <a:defRPr sz="3600" b="1">
                <a:solidFill>
                  <a:srgbClr val="212121"/>
                </a:solidFill>
              </a:defRPr>
            </a:lvl9pPr>
          </a:lstStyle>
          <a:p>
            <a:endParaRPr/>
          </a:p>
        </p:txBody>
      </p:sp>
      <p:sp>
        <p:nvSpPr>
          <p:cNvPr id="140" name="Shape 140"/>
          <p:cNvSpPr txBox="1">
            <a:spLocks noGrp="1"/>
          </p:cNvSpPr>
          <p:nvPr>
            <p:ph type="body" idx="1"/>
          </p:nvPr>
        </p:nvSpPr>
        <p:spPr>
          <a:xfrm>
            <a:off x="762025" y="3004000"/>
            <a:ext cx="7620000" cy="3112800"/>
          </a:xfrm>
          <a:prstGeom prst="rect">
            <a:avLst/>
          </a:prstGeom>
          <a:noFill/>
        </p:spPr>
        <p:txBody>
          <a:bodyPr lIns="91425" tIns="91425" rIns="91425" bIns="91425" anchor="t" anchorCtr="0"/>
          <a:lstStyle>
            <a:lvl1pPr lvl="0" algn="l">
              <a:lnSpc>
                <a:spcPct val="115000"/>
              </a:lnSpc>
              <a:spcBef>
                <a:spcPts val="0"/>
              </a:spcBef>
              <a:spcAft>
                <a:spcPts val="1600"/>
              </a:spcAft>
              <a:buClr>
                <a:srgbClr val="616161"/>
              </a:buClr>
              <a:buSzPct val="100000"/>
              <a:defRPr sz="2000">
                <a:solidFill>
                  <a:srgbClr val="616161"/>
                </a:solidFill>
              </a:defRPr>
            </a:lvl1pPr>
            <a:lvl2pPr lvl="1" algn="l">
              <a:lnSpc>
                <a:spcPct val="115000"/>
              </a:lnSpc>
              <a:spcBef>
                <a:spcPts val="0"/>
              </a:spcBef>
              <a:spcAft>
                <a:spcPts val="1600"/>
              </a:spcAft>
              <a:buClr>
                <a:srgbClr val="616161"/>
              </a:buClr>
              <a:buSzPct val="100000"/>
              <a:defRPr sz="1600">
                <a:solidFill>
                  <a:srgbClr val="616161"/>
                </a:solidFill>
              </a:defRPr>
            </a:lvl2pPr>
            <a:lvl3pPr lvl="2" algn="l">
              <a:lnSpc>
                <a:spcPct val="115000"/>
              </a:lnSpc>
              <a:spcBef>
                <a:spcPts val="0"/>
              </a:spcBef>
              <a:spcAft>
                <a:spcPts val="1600"/>
              </a:spcAft>
              <a:buClr>
                <a:srgbClr val="616161"/>
              </a:buClr>
              <a:buSzPct val="100000"/>
              <a:defRPr sz="1600">
                <a:solidFill>
                  <a:srgbClr val="616161"/>
                </a:solidFill>
              </a:defRPr>
            </a:lvl3pPr>
            <a:lvl4pPr lvl="3" algn="l">
              <a:lnSpc>
                <a:spcPct val="115000"/>
              </a:lnSpc>
              <a:spcBef>
                <a:spcPts val="0"/>
              </a:spcBef>
              <a:spcAft>
                <a:spcPts val="1600"/>
              </a:spcAft>
              <a:buClr>
                <a:srgbClr val="616161"/>
              </a:buClr>
              <a:buSzPct val="100000"/>
              <a:defRPr sz="1600">
                <a:solidFill>
                  <a:srgbClr val="616161"/>
                </a:solidFill>
              </a:defRPr>
            </a:lvl4pPr>
            <a:lvl5pPr lvl="4" algn="l">
              <a:lnSpc>
                <a:spcPct val="115000"/>
              </a:lnSpc>
              <a:spcBef>
                <a:spcPts val="0"/>
              </a:spcBef>
              <a:spcAft>
                <a:spcPts val="1600"/>
              </a:spcAft>
              <a:buClr>
                <a:srgbClr val="616161"/>
              </a:buClr>
              <a:buSzPct val="100000"/>
              <a:defRPr sz="1600">
                <a:solidFill>
                  <a:srgbClr val="616161"/>
                </a:solidFill>
              </a:defRPr>
            </a:lvl5pPr>
            <a:lvl6pPr lvl="5" algn="l">
              <a:lnSpc>
                <a:spcPct val="115000"/>
              </a:lnSpc>
              <a:spcBef>
                <a:spcPts val="0"/>
              </a:spcBef>
              <a:spcAft>
                <a:spcPts val="1600"/>
              </a:spcAft>
              <a:buClr>
                <a:srgbClr val="616161"/>
              </a:buClr>
              <a:buSzPct val="100000"/>
              <a:defRPr sz="1600">
                <a:solidFill>
                  <a:srgbClr val="616161"/>
                </a:solidFill>
              </a:defRPr>
            </a:lvl6pPr>
            <a:lvl7pPr lvl="6" algn="l">
              <a:lnSpc>
                <a:spcPct val="115000"/>
              </a:lnSpc>
              <a:spcBef>
                <a:spcPts val="0"/>
              </a:spcBef>
              <a:spcAft>
                <a:spcPts val="1600"/>
              </a:spcAft>
              <a:buClr>
                <a:srgbClr val="616161"/>
              </a:buClr>
              <a:buSzPct val="100000"/>
              <a:defRPr sz="1600">
                <a:solidFill>
                  <a:srgbClr val="616161"/>
                </a:solidFill>
              </a:defRPr>
            </a:lvl7pPr>
            <a:lvl8pPr lvl="7" algn="l">
              <a:lnSpc>
                <a:spcPct val="115000"/>
              </a:lnSpc>
              <a:spcBef>
                <a:spcPts val="0"/>
              </a:spcBef>
              <a:spcAft>
                <a:spcPts val="1600"/>
              </a:spcAft>
              <a:buClr>
                <a:srgbClr val="616161"/>
              </a:buClr>
              <a:buSzPct val="100000"/>
              <a:defRPr sz="1600">
                <a:solidFill>
                  <a:srgbClr val="616161"/>
                </a:solidFill>
              </a:defRPr>
            </a:lvl8pPr>
            <a:lvl9pPr lvl="8" algn="l">
              <a:lnSpc>
                <a:spcPct val="115000"/>
              </a:lnSpc>
              <a:spcBef>
                <a:spcPts val="0"/>
              </a:spcBef>
              <a:spcAft>
                <a:spcPts val="1600"/>
              </a:spcAft>
              <a:buClr>
                <a:srgbClr val="616161"/>
              </a:buClr>
              <a:buSzPct val="100000"/>
              <a:defRPr sz="1600">
                <a:solidFill>
                  <a:srgbClr val="616161"/>
                </a:solidFill>
              </a:defRPr>
            </a:lvl9pPr>
          </a:lstStyle>
          <a:p>
            <a:endParaRPr/>
          </a:p>
        </p:txBody>
      </p:sp>
      <p:sp>
        <p:nvSpPr>
          <p:cNvPr id="141" name="Shape 141"/>
          <p:cNvSpPr txBox="1">
            <a:spLocks noGrp="1"/>
          </p:cNvSpPr>
          <p:nvPr>
            <p:ph type="sldNum" idx="12"/>
          </p:nvPr>
        </p:nvSpPr>
        <p:spPr>
          <a:xfrm>
            <a:off x="8472457" y="6217622"/>
            <a:ext cx="548700" cy="524700"/>
          </a:xfrm>
          <a:prstGeom prst="rect">
            <a:avLst/>
          </a:prstGeom>
          <a:noFill/>
        </p:spPr>
        <p:txBody>
          <a:bodyPr lIns="91425" tIns="45700" rIns="91425" bIns="45700" anchor="ctr" anchorCtr="0">
            <a:noAutofit/>
          </a:bodyPr>
          <a:lstStyle/>
          <a:p>
            <a:pPr lvl="0" algn="r">
              <a:lnSpc>
                <a:spcPct val="100000"/>
              </a:lnSpc>
              <a:spcBef>
                <a:spcPts val="0"/>
              </a:spcBef>
              <a:spcAft>
                <a:spcPts val="0"/>
              </a:spcAft>
              <a:buNone/>
            </a:pPr>
            <a:fld id="{00000000-1234-1234-1234-123412341234}" type="slidenum">
              <a:rPr lang="en" sz="1000">
                <a:solidFill>
                  <a:srgbClr val="616161"/>
                </a:solidFill>
              </a:rPr>
              <a:t>‹#›</a:t>
            </a:fld>
            <a:endParaRPr lang="en" sz="1000">
              <a:solidFill>
                <a:srgbClr val="61616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Varela Round"/>
              <a:buNone/>
              <a:defRPr sz="4400" b="0" i="0" u="none" strike="noStrike" cap="none">
                <a:solidFill>
                  <a:schemeClr val="dk1"/>
                </a:solidFill>
                <a:latin typeface="Varela Round"/>
                <a:ea typeface="Varela Round"/>
                <a:cs typeface="Varela Round"/>
                <a:sym typeface="Varela Round"/>
              </a:defRPr>
            </a:lvl1pPr>
            <a:lvl2pPr lvl="1" indent="0">
              <a:spcBef>
                <a:spcPts val="0"/>
              </a:spcBef>
              <a:buFont typeface="Varela Round"/>
              <a:buNone/>
              <a:defRPr sz="1800">
                <a:latin typeface="Varela Round"/>
                <a:ea typeface="Varela Round"/>
                <a:cs typeface="Varela Round"/>
                <a:sym typeface="Varela Round"/>
              </a:defRPr>
            </a:lvl2pPr>
            <a:lvl3pPr lvl="2" indent="0">
              <a:spcBef>
                <a:spcPts val="0"/>
              </a:spcBef>
              <a:buFont typeface="Varela Round"/>
              <a:buNone/>
              <a:defRPr sz="1800">
                <a:latin typeface="Varela Round"/>
                <a:ea typeface="Varela Round"/>
                <a:cs typeface="Varela Round"/>
                <a:sym typeface="Varela Round"/>
              </a:defRPr>
            </a:lvl3pPr>
            <a:lvl4pPr lvl="3" indent="0">
              <a:spcBef>
                <a:spcPts val="0"/>
              </a:spcBef>
              <a:buFont typeface="Varela Round"/>
              <a:buNone/>
              <a:defRPr sz="1800">
                <a:latin typeface="Varela Round"/>
                <a:ea typeface="Varela Round"/>
                <a:cs typeface="Varela Round"/>
                <a:sym typeface="Varela Round"/>
              </a:defRPr>
            </a:lvl4pPr>
            <a:lvl5pPr lvl="4" indent="0">
              <a:spcBef>
                <a:spcPts val="0"/>
              </a:spcBef>
              <a:buFont typeface="Varela Round"/>
              <a:buNone/>
              <a:defRPr sz="1800">
                <a:latin typeface="Varela Round"/>
                <a:ea typeface="Varela Round"/>
                <a:cs typeface="Varela Round"/>
                <a:sym typeface="Varela Round"/>
              </a:defRPr>
            </a:lvl5pPr>
            <a:lvl6pPr lvl="5" indent="0">
              <a:spcBef>
                <a:spcPts val="0"/>
              </a:spcBef>
              <a:buFont typeface="Varela Round"/>
              <a:buNone/>
              <a:defRPr sz="1800">
                <a:latin typeface="Varela Round"/>
                <a:ea typeface="Varela Round"/>
                <a:cs typeface="Varela Round"/>
                <a:sym typeface="Varela Round"/>
              </a:defRPr>
            </a:lvl6pPr>
            <a:lvl7pPr lvl="6" indent="0">
              <a:spcBef>
                <a:spcPts val="0"/>
              </a:spcBef>
              <a:buFont typeface="Varela Round"/>
              <a:buNone/>
              <a:defRPr sz="1800">
                <a:latin typeface="Varela Round"/>
                <a:ea typeface="Varela Round"/>
                <a:cs typeface="Varela Round"/>
                <a:sym typeface="Varela Round"/>
              </a:defRPr>
            </a:lvl7pPr>
            <a:lvl8pPr lvl="7" indent="0">
              <a:spcBef>
                <a:spcPts val="0"/>
              </a:spcBef>
              <a:buFont typeface="Varela Round"/>
              <a:buNone/>
              <a:defRPr sz="1800">
                <a:latin typeface="Varela Round"/>
                <a:ea typeface="Varela Round"/>
                <a:cs typeface="Varela Round"/>
                <a:sym typeface="Varela Round"/>
              </a:defRPr>
            </a:lvl8pPr>
            <a:lvl9pPr lvl="8" indent="0">
              <a:spcBef>
                <a:spcPts val="0"/>
              </a:spcBef>
              <a:buFont typeface="Varela Round"/>
              <a:buNone/>
              <a:defRPr sz="1800">
                <a:latin typeface="Varela Round"/>
                <a:ea typeface="Varela Round"/>
                <a:cs typeface="Varela Round"/>
                <a:sym typeface="Varela Round"/>
              </a:defRPr>
            </a:lvl9pPr>
          </a:lstStyle>
          <a:p>
            <a:endParaRPr/>
          </a:p>
        </p:txBody>
      </p:sp>
      <p:sp>
        <p:nvSpPr>
          <p:cNvPr id="19" name="Shape 19"/>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Char char="•"/>
              <a:defRPr sz="2800" b="0" i="0" u="none" strike="noStrike" cap="none">
                <a:solidFill>
                  <a:schemeClr val="dk1"/>
                </a:solidFill>
              </a:defRPr>
            </a:lvl1pPr>
            <a:lvl2pPr marL="685800" marR="0" lvl="1" indent="-76200" algn="l" rtl="0">
              <a:lnSpc>
                <a:spcPct val="90000"/>
              </a:lnSpc>
              <a:spcBef>
                <a:spcPts val="500"/>
              </a:spcBef>
              <a:buClr>
                <a:schemeClr val="dk1"/>
              </a:buClr>
              <a:buSzPct val="100000"/>
              <a:buChar char="•"/>
              <a:defRPr sz="2400" b="0" i="0" u="none" strike="noStrike" cap="none">
                <a:solidFill>
                  <a:schemeClr val="dk1"/>
                </a:solidFill>
              </a:defRPr>
            </a:lvl2pPr>
            <a:lvl3pPr marL="1143000" marR="0" lvl="2" indent="-101600" algn="l" rtl="0">
              <a:lnSpc>
                <a:spcPct val="90000"/>
              </a:lnSpc>
              <a:spcBef>
                <a:spcPts val="500"/>
              </a:spcBef>
              <a:buClr>
                <a:schemeClr val="dk1"/>
              </a:buClr>
              <a:buSzPct val="100000"/>
              <a:buChar char="•"/>
              <a:defRPr sz="2000" b="0" i="0" u="none" strike="noStrike" cap="none">
                <a:solidFill>
                  <a:schemeClr val="dk1"/>
                </a:solidFill>
              </a:defRPr>
            </a:lvl3pPr>
            <a:lvl4pPr marL="1600200" marR="0" lvl="3" indent="-114300" algn="l" rtl="0">
              <a:lnSpc>
                <a:spcPct val="90000"/>
              </a:lnSpc>
              <a:spcBef>
                <a:spcPts val="500"/>
              </a:spcBef>
              <a:buClr>
                <a:schemeClr val="dk1"/>
              </a:buClr>
              <a:buSzPct val="100000"/>
              <a:buChar char="•"/>
              <a:defRPr sz="1800" b="0" i="0" u="none" strike="noStrike" cap="none">
                <a:solidFill>
                  <a:schemeClr val="dk1"/>
                </a:solidFill>
              </a:defRPr>
            </a:lvl4pPr>
            <a:lvl5pPr marL="2057400" marR="0" lvl="4" indent="-114300" algn="l" rtl="0">
              <a:lnSpc>
                <a:spcPct val="90000"/>
              </a:lnSpc>
              <a:spcBef>
                <a:spcPts val="500"/>
              </a:spcBef>
              <a:buClr>
                <a:schemeClr val="dk1"/>
              </a:buClr>
              <a:buSzPct val="100000"/>
              <a:buChar char="•"/>
              <a:defRPr sz="1800" b="0" i="0" u="none" strike="noStrike" cap="none">
                <a:solidFill>
                  <a:schemeClr val="dk1"/>
                </a:solidFill>
              </a:defRPr>
            </a:lvl5pPr>
            <a:lvl6pPr marL="2514600" marR="0" lvl="5" indent="-114300" algn="l" rtl="0">
              <a:lnSpc>
                <a:spcPct val="90000"/>
              </a:lnSpc>
              <a:spcBef>
                <a:spcPts val="500"/>
              </a:spcBef>
              <a:buClr>
                <a:schemeClr val="dk1"/>
              </a:buClr>
              <a:buSzPct val="100000"/>
              <a:buChar char="•"/>
              <a:defRPr sz="1800" b="0" i="0" u="none" strike="noStrike" cap="none">
                <a:solidFill>
                  <a:schemeClr val="dk1"/>
                </a:solidFill>
              </a:defRPr>
            </a:lvl6pPr>
            <a:lvl7pPr marL="2971800" marR="0" lvl="6" indent="-114300" algn="l" rtl="0">
              <a:lnSpc>
                <a:spcPct val="90000"/>
              </a:lnSpc>
              <a:spcBef>
                <a:spcPts val="500"/>
              </a:spcBef>
              <a:buClr>
                <a:schemeClr val="dk1"/>
              </a:buClr>
              <a:buSzPct val="100000"/>
              <a:buChar char="•"/>
              <a:defRPr sz="1800" b="0" i="0" u="none" strike="noStrike" cap="none">
                <a:solidFill>
                  <a:schemeClr val="dk1"/>
                </a:solidFill>
              </a:defRPr>
            </a:lvl7pPr>
            <a:lvl8pPr marL="3429000" marR="0" lvl="7" indent="-114300" algn="l" rtl="0">
              <a:lnSpc>
                <a:spcPct val="90000"/>
              </a:lnSpc>
              <a:spcBef>
                <a:spcPts val="500"/>
              </a:spcBef>
              <a:buClr>
                <a:schemeClr val="dk1"/>
              </a:buClr>
              <a:buSzPct val="100000"/>
              <a:buChar char="•"/>
              <a:defRPr sz="1800" b="0" i="0" u="none" strike="noStrike" cap="none">
                <a:solidFill>
                  <a:schemeClr val="dk1"/>
                </a:solidFill>
              </a:defRPr>
            </a:lvl8pPr>
            <a:lvl9pPr marL="3886200" marR="0" lvl="8" indent="-114300" algn="l" rtl="0">
              <a:lnSpc>
                <a:spcPct val="90000"/>
              </a:lnSpc>
              <a:spcBef>
                <a:spcPts val="500"/>
              </a:spcBef>
              <a:buClr>
                <a:schemeClr val="dk1"/>
              </a:buClr>
              <a:buSzPct val="100000"/>
              <a:buChar char="•"/>
              <a:defRPr sz="1800" b="0" i="0" u="none" strike="noStrike" cap="none">
                <a:solidFill>
                  <a:schemeClr val="dk1"/>
                </a:solidFill>
              </a:defRPr>
            </a:lvl9pPr>
          </a:lstStyle>
          <a:p>
            <a:endParaRPr/>
          </a:p>
        </p:txBody>
      </p:sp>
      <p:sp>
        <p:nvSpPr>
          <p:cNvPr id="20" name="Shape 20"/>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Font typeface="Varela Round"/>
              <a:buNone/>
              <a:defRPr sz="1200" b="0" i="0" u="none" strike="noStrike" cap="none">
                <a:solidFill>
                  <a:srgbClr val="888888"/>
                </a:solidFill>
                <a:latin typeface="Varela Round"/>
                <a:ea typeface="Varela Round"/>
                <a:cs typeface="Varela Round"/>
                <a:sym typeface="Varela Round"/>
              </a:defRPr>
            </a:lvl1pPr>
            <a:lvl2pPr marL="457200" marR="0" lvl="1"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2pPr>
            <a:lvl3pPr marL="914400" marR="0" lvl="2"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3pPr>
            <a:lvl4pPr marL="1371600" marR="0" lvl="3"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4pPr>
            <a:lvl5pPr marL="1828800" marR="0" lvl="4"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5pPr>
            <a:lvl6pPr marL="2286000" marR="0" lvl="5"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6pPr>
            <a:lvl7pPr marL="2743200" marR="0" lvl="6"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7pPr>
            <a:lvl8pPr marL="3200400" marR="0" lvl="7"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8pPr>
            <a:lvl9pPr marL="3657600" marR="0" lvl="8"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9pPr>
          </a:lstStyle>
          <a:p>
            <a:endParaRPr dirty="0"/>
          </a:p>
        </p:txBody>
      </p:sp>
      <p:sp>
        <p:nvSpPr>
          <p:cNvPr id="21" name="Shape 21"/>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Font typeface="Varela Round"/>
              <a:buNone/>
              <a:defRPr sz="1200" b="0" i="0" u="none" strike="noStrike" cap="none">
                <a:solidFill>
                  <a:srgbClr val="888888"/>
                </a:solidFill>
                <a:latin typeface="Varela Round"/>
                <a:ea typeface="Varela Round"/>
                <a:cs typeface="Varela Round"/>
                <a:sym typeface="Varela Round"/>
              </a:defRPr>
            </a:lvl1pPr>
            <a:lvl2pPr marL="457200" marR="0" lvl="1"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2pPr>
            <a:lvl3pPr marL="914400" marR="0" lvl="2"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3pPr>
            <a:lvl4pPr marL="1371600" marR="0" lvl="3"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4pPr>
            <a:lvl5pPr marL="1828800" marR="0" lvl="4"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5pPr>
            <a:lvl6pPr marL="2286000" marR="0" lvl="5"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6pPr>
            <a:lvl7pPr marL="2743200" marR="0" lvl="6"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7pPr>
            <a:lvl8pPr marL="3200400" marR="0" lvl="7"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8pPr>
            <a:lvl9pPr marL="3657600" marR="0" lvl="8" indent="0" algn="l" rtl="0">
              <a:spcBef>
                <a:spcPts val="0"/>
              </a:spcBef>
              <a:buFont typeface="Varela Round"/>
              <a:buNone/>
              <a:defRPr sz="1800" b="0" i="0" u="none" strike="noStrike" cap="none">
                <a:solidFill>
                  <a:schemeClr val="dk1"/>
                </a:solidFill>
                <a:latin typeface="Varela Round"/>
                <a:ea typeface="Varela Round"/>
                <a:cs typeface="Varela Round"/>
                <a:sym typeface="Varela Round"/>
              </a:defRPr>
            </a:lvl9pPr>
          </a:lstStyle>
          <a:p>
            <a:endParaRPr dirty="0"/>
          </a:p>
        </p:txBody>
      </p:sp>
      <p:sp>
        <p:nvSpPr>
          <p:cNvPr id="22" name="Shape 22"/>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Varela Round"/>
                <a:ea typeface="Varela Round"/>
                <a:cs typeface="Varela Round"/>
                <a:sym typeface="Varela Round"/>
              </a:rPr>
              <a:t>‹#›</a:t>
            </a:fld>
            <a:endParaRPr lang="en" sz="1200" b="0" i="0" u="none" strike="noStrike" cap="none">
              <a:solidFill>
                <a:srgbClr val="888888"/>
              </a:solidFill>
              <a:latin typeface="Varela Round"/>
              <a:ea typeface="Varela Round"/>
              <a:cs typeface="Varela Round"/>
              <a:sym typeface="Varela Roun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623887" y="1709739"/>
            <a:ext cx="7886700" cy="285273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txBox="1">
            <a:spLocks noGrp="1"/>
          </p:cNvSpPr>
          <p:nvPr>
            <p:ph type="body" idx="1"/>
          </p:nvPr>
        </p:nvSpPr>
        <p:spPr>
          <a:xfrm>
            <a:off x="623887" y="4589464"/>
            <a:ext cx="7886700" cy="1500187"/>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27" name="Shape 27"/>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28" name="Shape 28"/>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a:solidFill>
                  <a:srgbClr val="888888"/>
                </a:solidFill>
                <a:latin typeface="Calibri"/>
                <a:ea typeface="Calibri"/>
                <a:cs typeface="Calibri"/>
                <a:sym typeface="Calibri"/>
              </a:rPr>
              <a:t>‹#›</a:t>
            </a:fld>
            <a:endParaRPr lang="en"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 name="Shape 31"/>
          <p:cNvSpPr txBox="1">
            <a:spLocks noGrp="1"/>
          </p:cNvSpPr>
          <p:nvPr>
            <p:ph type="body" idx="1"/>
          </p:nvPr>
        </p:nvSpPr>
        <p:spPr>
          <a:xfrm>
            <a:off x="628650" y="1825625"/>
            <a:ext cx="38862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2"/>
          </p:nvPr>
        </p:nvSpPr>
        <p:spPr>
          <a:xfrm>
            <a:off x="4629150" y="1825625"/>
            <a:ext cx="38862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34" name="Shape 34"/>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35" name="Shape 35"/>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a:solidFill>
                  <a:srgbClr val="888888"/>
                </a:solidFill>
                <a:latin typeface="Calibri"/>
                <a:ea typeface="Calibri"/>
                <a:cs typeface="Calibri"/>
                <a:sym typeface="Calibri"/>
              </a:rPr>
              <a:t>‹#›</a:t>
            </a:fld>
            <a:endParaRPr lang="en"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629841"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body" idx="1"/>
          </p:nvPr>
        </p:nvSpPr>
        <p:spPr>
          <a:xfrm>
            <a:off x="629841" y="1681163"/>
            <a:ext cx="3868340"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629841" y="2505075"/>
            <a:ext cx="3868340"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3"/>
          </p:nvPr>
        </p:nvSpPr>
        <p:spPr>
          <a:xfrm>
            <a:off x="4629150" y="1681163"/>
            <a:ext cx="3887390"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4"/>
          </p:nvPr>
        </p:nvSpPr>
        <p:spPr>
          <a:xfrm>
            <a:off x="4629150" y="2505075"/>
            <a:ext cx="3887390"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43" name="Shape 43"/>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44" name="Shape 44"/>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a:solidFill>
                  <a:srgbClr val="888888"/>
                </a:solidFill>
                <a:latin typeface="Calibri"/>
                <a:ea typeface="Calibri"/>
                <a:cs typeface="Calibri"/>
                <a:sym typeface="Calibri"/>
              </a:rPr>
              <a:t>‹#›</a:t>
            </a:fld>
            <a:endParaRPr lang="en"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7" name="Shape 47"/>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48" name="Shape 48"/>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49" name="Shape 49"/>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a:solidFill>
                  <a:srgbClr val="888888"/>
                </a:solidFill>
                <a:latin typeface="Calibri"/>
                <a:ea typeface="Calibri"/>
                <a:cs typeface="Calibri"/>
                <a:sym typeface="Calibri"/>
              </a:rPr>
              <a:t>‹#›</a:t>
            </a:fld>
            <a:endParaRPr lang="en"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
        <p:cNvGrpSpPr/>
        <p:nvPr/>
      </p:nvGrpSpPr>
      <p:grpSpPr>
        <a:xfrm>
          <a:off x="0" y="0"/>
          <a:ext cx="0" cy="0"/>
          <a:chOff x="0" y="0"/>
          <a:chExt cx="0" cy="0"/>
        </a:xfrm>
      </p:grpSpPr>
      <p:sp>
        <p:nvSpPr>
          <p:cNvPr id="51" name="Shape 5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52" name="Shape 52"/>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53" name="Shape 5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a:solidFill>
                  <a:srgbClr val="888888"/>
                </a:solidFill>
                <a:latin typeface="Calibri"/>
                <a:ea typeface="Calibri"/>
                <a:cs typeface="Calibri"/>
                <a:sym typeface="Calibri"/>
              </a:rPr>
              <a:t>‹#›</a:t>
            </a:fld>
            <a:endParaRPr lang="en"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629841" y="457200"/>
            <a:ext cx="2949178"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6" name="Shape 56"/>
          <p:cNvSpPr txBox="1">
            <a:spLocks noGrp="1"/>
          </p:cNvSpPr>
          <p:nvPr>
            <p:ph type="body" idx="1"/>
          </p:nvPr>
        </p:nvSpPr>
        <p:spPr>
          <a:xfrm>
            <a:off x="3887391" y="987425"/>
            <a:ext cx="4629150" cy="4873624"/>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629841" y="2057400"/>
            <a:ext cx="2949178"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59" name="Shape 59"/>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60" name="Shape 60"/>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a:solidFill>
                  <a:srgbClr val="888888"/>
                </a:solidFill>
                <a:latin typeface="Calibri"/>
                <a:ea typeface="Calibri"/>
                <a:cs typeface="Calibri"/>
                <a:sym typeface="Calibri"/>
              </a:rPr>
              <a:t>‹#›</a:t>
            </a:fld>
            <a:endParaRPr lang="en"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629841" y="457200"/>
            <a:ext cx="2949178"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a:spLocks noGrp="1"/>
          </p:cNvSpPr>
          <p:nvPr>
            <p:ph type="pic" idx="2"/>
          </p:nvPr>
        </p:nvSpPr>
        <p:spPr>
          <a:xfrm>
            <a:off x="3887391" y="987425"/>
            <a:ext cx="4629150" cy="4873624"/>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4" name="Shape 64"/>
          <p:cNvSpPr txBox="1">
            <a:spLocks noGrp="1"/>
          </p:cNvSpPr>
          <p:nvPr>
            <p:ph type="body" idx="1"/>
          </p:nvPr>
        </p:nvSpPr>
        <p:spPr>
          <a:xfrm>
            <a:off x="629841" y="2057400"/>
            <a:ext cx="2949178"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66" name="Shape 66"/>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67" name="Shape 67"/>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a:solidFill>
                  <a:srgbClr val="888888"/>
                </a:solidFill>
                <a:latin typeface="Calibri"/>
                <a:ea typeface="Calibri"/>
                <a:cs typeface="Calibri"/>
                <a:sym typeface="Calibri"/>
              </a:rPr>
              <a:t>‹#›</a:t>
            </a:fld>
            <a:endParaRPr lang="en"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 name="Shape 7"/>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Varela Round"/>
              <a:buChar char="•"/>
              <a:defRPr sz="2800" b="0" i="0" u="none" strike="noStrike" cap="none">
                <a:solidFill>
                  <a:schemeClr val="dk1"/>
                </a:solidFill>
                <a:latin typeface="Varela Round"/>
                <a:ea typeface="Varela Round"/>
                <a:cs typeface="Varela Round"/>
                <a:sym typeface="Varela Round"/>
              </a:defRPr>
            </a:lvl1pPr>
            <a:lvl2pPr marL="685800" marR="0" lvl="1" indent="-76200" algn="l" rtl="0">
              <a:lnSpc>
                <a:spcPct val="90000"/>
              </a:lnSpc>
              <a:spcBef>
                <a:spcPts val="500"/>
              </a:spcBef>
              <a:buClr>
                <a:schemeClr val="dk1"/>
              </a:buClr>
              <a:buSzPct val="100000"/>
              <a:buFont typeface="Varela Round"/>
              <a:buChar char="•"/>
              <a:defRPr sz="2400" b="0" i="0" u="none" strike="noStrike" cap="none">
                <a:solidFill>
                  <a:schemeClr val="dk1"/>
                </a:solidFill>
                <a:latin typeface="Varela Round"/>
                <a:ea typeface="Varela Round"/>
                <a:cs typeface="Varela Round"/>
                <a:sym typeface="Varela Round"/>
              </a:defRPr>
            </a:lvl2pPr>
            <a:lvl3pPr marL="1143000" marR="0" lvl="2" indent="-101600" algn="l" rtl="0">
              <a:lnSpc>
                <a:spcPct val="90000"/>
              </a:lnSpc>
              <a:spcBef>
                <a:spcPts val="500"/>
              </a:spcBef>
              <a:buClr>
                <a:schemeClr val="dk1"/>
              </a:buClr>
              <a:buSzPct val="100000"/>
              <a:buFont typeface="Varela Round"/>
              <a:buChar char="•"/>
              <a:defRPr sz="2000" b="0" i="0" u="none" strike="noStrike" cap="none">
                <a:solidFill>
                  <a:schemeClr val="dk1"/>
                </a:solidFill>
                <a:latin typeface="Varela Round"/>
                <a:ea typeface="Varela Round"/>
                <a:cs typeface="Varela Round"/>
                <a:sym typeface="Varela Round"/>
              </a:defRPr>
            </a:lvl3pPr>
            <a:lvl4pPr marL="1600200" marR="0" lvl="3" indent="-114300" algn="l" rtl="0">
              <a:lnSpc>
                <a:spcPct val="90000"/>
              </a:lnSpc>
              <a:spcBef>
                <a:spcPts val="500"/>
              </a:spcBef>
              <a:buClr>
                <a:schemeClr val="dk1"/>
              </a:buClr>
              <a:buSzPct val="100000"/>
              <a:buFont typeface="Varela Round"/>
              <a:buChar char="•"/>
              <a:defRPr sz="1800" b="0" i="0" u="none" strike="noStrike" cap="none">
                <a:solidFill>
                  <a:schemeClr val="dk1"/>
                </a:solidFill>
                <a:latin typeface="Varela Round"/>
                <a:ea typeface="Varela Round"/>
                <a:cs typeface="Varela Round"/>
                <a:sym typeface="Varela Round"/>
              </a:defRPr>
            </a:lvl4pPr>
            <a:lvl5pPr marL="2057400" marR="0" lvl="4" indent="-114300" algn="l" rtl="0">
              <a:lnSpc>
                <a:spcPct val="90000"/>
              </a:lnSpc>
              <a:spcBef>
                <a:spcPts val="500"/>
              </a:spcBef>
              <a:buClr>
                <a:schemeClr val="dk1"/>
              </a:buClr>
              <a:buSzPct val="100000"/>
              <a:buFont typeface="Varela Round"/>
              <a:buChar char="•"/>
              <a:defRPr sz="1800" b="0" i="0" u="none" strike="noStrike" cap="none">
                <a:solidFill>
                  <a:schemeClr val="dk1"/>
                </a:solidFill>
                <a:latin typeface="Varela Round"/>
                <a:ea typeface="Varela Round"/>
                <a:cs typeface="Varela Round"/>
                <a:sym typeface="Varela Round"/>
              </a:defRPr>
            </a:lvl5pPr>
            <a:lvl6pPr marL="2514600" marR="0" lvl="5" indent="-114300" algn="l" rtl="0">
              <a:lnSpc>
                <a:spcPct val="90000"/>
              </a:lnSpc>
              <a:spcBef>
                <a:spcPts val="500"/>
              </a:spcBef>
              <a:buClr>
                <a:schemeClr val="dk1"/>
              </a:buClr>
              <a:buSzPct val="100000"/>
              <a:buFont typeface="Varela Round"/>
              <a:buChar char="•"/>
              <a:defRPr sz="1800" b="0" i="0" u="none" strike="noStrike" cap="none">
                <a:solidFill>
                  <a:schemeClr val="dk1"/>
                </a:solidFill>
                <a:latin typeface="Varela Round"/>
                <a:ea typeface="Varela Round"/>
                <a:cs typeface="Varela Round"/>
                <a:sym typeface="Varela Round"/>
              </a:defRPr>
            </a:lvl6pPr>
            <a:lvl7pPr marL="2971800" marR="0" lvl="6" indent="-114300" algn="l" rtl="0">
              <a:lnSpc>
                <a:spcPct val="90000"/>
              </a:lnSpc>
              <a:spcBef>
                <a:spcPts val="500"/>
              </a:spcBef>
              <a:buClr>
                <a:schemeClr val="dk1"/>
              </a:buClr>
              <a:buSzPct val="100000"/>
              <a:buFont typeface="Varela Round"/>
              <a:buChar char="•"/>
              <a:defRPr sz="1800" b="0" i="0" u="none" strike="noStrike" cap="none">
                <a:solidFill>
                  <a:schemeClr val="dk1"/>
                </a:solidFill>
                <a:latin typeface="Varela Round"/>
                <a:ea typeface="Varela Round"/>
                <a:cs typeface="Varela Round"/>
                <a:sym typeface="Varela Round"/>
              </a:defRPr>
            </a:lvl7pPr>
            <a:lvl8pPr marL="3429000" marR="0" lvl="7" indent="-114300" algn="l" rtl="0">
              <a:lnSpc>
                <a:spcPct val="90000"/>
              </a:lnSpc>
              <a:spcBef>
                <a:spcPts val="500"/>
              </a:spcBef>
              <a:buClr>
                <a:schemeClr val="dk1"/>
              </a:buClr>
              <a:buSzPct val="100000"/>
              <a:buFont typeface="Varela Round"/>
              <a:buChar char="•"/>
              <a:defRPr sz="1800" b="0" i="0" u="none" strike="noStrike" cap="none">
                <a:solidFill>
                  <a:schemeClr val="dk1"/>
                </a:solidFill>
                <a:latin typeface="Varela Round"/>
                <a:ea typeface="Varela Round"/>
                <a:cs typeface="Varela Round"/>
                <a:sym typeface="Varela Round"/>
              </a:defRPr>
            </a:lvl8pPr>
            <a:lvl9pPr marL="3886200" marR="0" lvl="8" indent="-114300" algn="l" rtl="0">
              <a:lnSpc>
                <a:spcPct val="90000"/>
              </a:lnSpc>
              <a:spcBef>
                <a:spcPts val="500"/>
              </a:spcBef>
              <a:buClr>
                <a:schemeClr val="dk1"/>
              </a:buClr>
              <a:buSzPct val="100000"/>
              <a:buFont typeface="Varela Round"/>
              <a:buChar char="•"/>
              <a:defRPr sz="1800" b="0" i="0" u="none" strike="noStrike" cap="none">
                <a:solidFill>
                  <a:schemeClr val="dk1"/>
                </a:solidFill>
                <a:latin typeface="Varela Round"/>
                <a:ea typeface="Varela Round"/>
                <a:cs typeface="Varela Round"/>
                <a:sym typeface="Varela Round"/>
              </a:defRPr>
            </a:lvl9pPr>
          </a:lstStyle>
          <a:p>
            <a:endParaRPr/>
          </a:p>
        </p:txBody>
      </p:sp>
      <p:sp>
        <p:nvSpPr>
          <p:cNvPr id="8" name="Shape 8"/>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9" name="Shape 9"/>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0" name="Shape 10"/>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hyperlink" Target="http://groups.yahoo.com/group/GTA-Racing/" TargetMode="External"/><Relationship Id="rId4" Type="http://schemas.openxmlformats.org/officeDocument/2006/relationships/hyperlink" Target="http://gta-racing.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18.jpe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1.jpe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43.jpg"/><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hyperlink" Target="http://www.skysoaring.com/members/TR_Pilot_Crew_Checklist.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hyperlink" Target="http://www.ssa.org/ContestRules" TargetMode="External"/><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73.jpeg"/></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0.xml"/><Relationship Id="rId1" Type="http://schemas.openxmlformats.org/officeDocument/2006/relationships/slideLayout" Target="../slideLayouts/slideLayout14.xml"/><Relationship Id="rId5" Type="http://schemas.openxmlformats.org/officeDocument/2006/relationships/image" Target="../media/image77.jpeg"/><Relationship Id="rId4" Type="http://schemas.openxmlformats.org/officeDocument/2006/relationships/image" Target="../media/image76.jpg"/></Relationships>
</file>

<file path=ppt/slides/_rels/slide4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79.jpe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83.jpg"/></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14.xml"/><Relationship Id="rId5" Type="http://schemas.openxmlformats.org/officeDocument/2006/relationships/image" Target="../media/image43.jpg"/><Relationship Id="rId4" Type="http://schemas.openxmlformats.org/officeDocument/2006/relationships/image" Target="../media/image42.jpg"/></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8" Type="http://schemas.openxmlformats.org/officeDocument/2006/relationships/hyperlink" Target="http://soaringweb.org/TP" TargetMode="External"/><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0.xml"/><Relationship Id="rId1" Type="http://schemas.openxmlformats.org/officeDocument/2006/relationships/slideLayout" Target="../slideLayouts/slideLayout14.xml"/><Relationship Id="rId5" Type="http://schemas.openxmlformats.org/officeDocument/2006/relationships/image" Target="../media/image96.png"/><Relationship Id="rId4" Type="http://schemas.openxmlformats.org/officeDocument/2006/relationships/image" Target="../media/image95.png"/></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6.xml"/><Relationship Id="rId1" Type="http://schemas.openxmlformats.org/officeDocument/2006/relationships/slideLayout" Target="../slideLayouts/slideLayout14.xml"/><Relationship Id="rId4" Type="http://schemas.openxmlformats.org/officeDocument/2006/relationships/image" Target="../media/image103.jpeg"/></Relationships>
</file>

<file path=ppt/slides/_rels/slide5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8.jpe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hyperlink" Target="http://youtube.com/v/Q8KE25-NgL0" TargetMode="External"/><Relationship Id="rId2" Type="http://schemas.openxmlformats.org/officeDocument/2006/relationships/notesSlide" Target="../notesSlides/notesSlide61.xml"/><Relationship Id="rId1" Type="http://schemas.openxmlformats.org/officeDocument/2006/relationships/slideLayout" Target="../slideLayouts/slideLayout14.xml"/><Relationship Id="rId5" Type="http://schemas.openxmlformats.org/officeDocument/2006/relationships/hyperlink" Target="https://www.youtube.com/playlist?list=PLg2FFq0MZjiyNkbxgE0RvDrQ1Z8QvGktZ" TargetMode="External"/><Relationship Id="rId4" Type="http://schemas.openxmlformats.org/officeDocument/2006/relationships/image" Target="../media/image108.jpg"/></Relationships>
</file>

<file path=ppt/slides/_rels/slide62.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4.xml"/><Relationship Id="rId1" Type="http://schemas.openxmlformats.org/officeDocument/2006/relationships/slideLayout" Target="../slideLayouts/slideLayout12.xml"/><Relationship Id="rId5" Type="http://schemas.openxmlformats.org/officeDocument/2006/relationships/image" Target="../media/image113.png"/><Relationship Id="rId4" Type="http://schemas.openxmlformats.org/officeDocument/2006/relationships/image" Target="../media/image112.png"/></Relationships>
</file>

<file path=ppt/slides/_rels/slide6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65.xml"/><Relationship Id="rId1" Type="http://schemas.openxmlformats.org/officeDocument/2006/relationships/slideLayout" Target="../slideLayouts/slideLayout12.xml"/><Relationship Id="rId4" Type="http://schemas.openxmlformats.org/officeDocument/2006/relationships/image" Target="../media/image115.png"/></Relationships>
</file>

<file path=ppt/slides/_rels/slide6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0.xml"/><Relationship Id="rId1" Type="http://schemas.openxmlformats.org/officeDocument/2006/relationships/slideLayout" Target="../slideLayouts/slideLayout14.xml"/><Relationship Id="rId4" Type="http://schemas.openxmlformats.org/officeDocument/2006/relationships/image" Target="../media/image121.jpeg"/></Relationships>
</file>

<file path=ppt/slides/_rels/slide7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72.xml"/><Relationship Id="rId1" Type="http://schemas.openxmlformats.org/officeDocument/2006/relationships/slideLayout" Target="../slideLayouts/slideLayout14.xml"/><Relationship Id="rId4" Type="http://schemas.openxmlformats.org/officeDocument/2006/relationships/hyperlink" Target="http://www.ssa.org/ContestCommittee?show=blog&amp;id=3110"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9.png"/><Relationship Id="rId2" Type="http://schemas.openxmlformats.org/officeDocument/2006/relationships/notesSlide" Target="../notesSlides/notesSlide74.xml"/><Relationship Id="rId1" Type="http://schemas.openxmlformats.org/officeDocument/2006/relationships/slideLayout" Target="../slideLayouts/slideLayout14.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7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75.xml"/><Relationship Id="rId1" Type="http://schemas.openxmlformats.org/officeDocument/2006/relationships/slideLayout" Target="../slideLayouts/slideLayout14.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76.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0.png"/><Relationship Id="rId7" Type="http://schemas.openxmlformats.org/officeDocument/2006/relationships/image" Target="../media/image128.png"/><Relationship Id="rId2" Type="http://schemas.openxmlformats.org/officeDocument/2006/relationships/notesSlide" Target="../notesSlides/notesSlide76.xml"/><Relationship Id="rId1" Type="http://schemas.openxmlformats.org/officeDocument/2006/relationships/slideLayout" Target="../slideLayouts/slideLayout14.xml"/><Relationship Id="rId6" Type="http://schemas.openxmlformats.org/officeDocument/2006/relationships/image" Target="../media/image137.png"/><Relationship Id="rId5" Type="http://schemas.openxmlformats.org/officeDocument/2006/relationships/image" Target="../media/image133.jpeg"/><Relationship Id="rId4" Type="http://schemas.openxmlformats.org/officeDocument/2006/relationships/image" Target="../media/image136.jpeg"/><Relationship Id="rId9" Type="http://schemas.openxmlformats.org/officeDocument/2006/relationships/image" Target="../media/image139.jpeg"/></Relationships>
</file>

<file path=ppt/slides/_rels/slide77.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jpeg"/><Relationship Id="rId7" Type="http://schemas.openxmlformats.org/officeDocument/2006/relationships/image" Target="../media/image144.jpg"/><Relationship Id="rId2" Type="http://schemas.openxmlformats.org/officeDocument/2006/relationships/notesSlide" Target="../notesSlides/notesSlide77.xml"/><Relationship Id="rId1" Type="http://schemas.openxmlformats.org/officeDocument/2006/relationships/slideLayout" Target="../slideLayouts/slideLayout14.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7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8.xml"/><Relationship Id="rId1" Type="http://schemas.openxmlformats.org/officeDocument/2006/relationships/slideLayout" Target="../slideLayouts/slideLayout12.xml"/><Relationship Id="rId4" Type="http://schemas.openxmlformats.org/officeDocument/2006/relationships/image" Target="../media/image2.gif"/></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8" Type="http://schemas.openxmlformats.org/officeDocument/2006/relationships/hyperlink" Target="http://www.skysoaring.com/members/TR_Pilot_Crew_Checklist.pdf" TargetMode="External"/><Relationship Id="rId13" Type="http://schemas.openxmlformats.org/officeDocument/2006/relationships/hyperlink" Target="http://soaringweb.org/TP/NA.html#US" TargetMode="External"/><Relationship Id="rId3" Type="http://schemas.openxmlformats.org/officeDocument/2006/relationships/hyperlink" Target="http://www.ssa.org/files/member/SSA%20Guide%20to%20Competition%202011.pdf" TargetMode="External"/><Relationship Id="rId7" Type="http://schemas.openxmlformats.org/officeDocument/2006/relationships/hyperlink" Target="http://www.dragonnorth.com/djpresentations/" TargetMode="External"/><Relationship Id="rId12" Type="http://schemas.openxmlformats.org/officeDocument/2006/relationships/hyperlink" Target="https://www.youtube.com/playlist?list=PLg2FFq0MZjiyNkbxgE0RvDrQ1Z8QvGktZ" TargetMode="External"/><Relationship Id="rId2" Type="http://schemas.openxmlformats.org/officeDocument/2006/relationships/notesSlide" Target="../notesSlides/notesSlide80.xml"/><Relationship Id="rId1" Type="http://schemas.openxmlformats.org/officeDocument/2006/relationships/slideLayout" Target="../slideLayouts/slideLayout18.xml"/><Relationship Id="rId6" Type="http://schemas.openxmlformats.org/officeDocument/2006/relationships/hyperlink" Target="http://www.ssa.org/ContestCommittee?show=blog&amp;id=3110" TargetMode="External"/><Relationship Id="rId11" Type="http://schemas.openxmlformats.org/officeDocument/2006/relationships/hyperlink" Target="http://groups.yahoo.com/group/GTA-Racing/" TargetMode="External"/><Relationship Id="rId5" Type="http://schemas.openxmlformats.org/officeDocument/2006/relationships/hyperlink" Target="http://www.ssa.org/ContestRules" TargetMode="External"/><Relationship Id="rId10" Type="http://schemas.openxmlformats.org/officeDocument/2006/relationships/hyperlink" Target="http://gta-racing.org/" TargetMode="External"/><Relationship Id="rId4" Type="http://schemas.openxmlformats.org/officeDocument/2006/relationships/hyperlink" Target="https://drive.google.com/file/d/0B71mU6OUYC7MQnhvRVA2cktvWk0/view?usp=sharing" TargetMode="External"/><Relationship Id="rId9" Type="http://schemas.openxmlformats.org/officeDocument/2006/relationships/hyperlink" Target="https://xcsoar.org/" TargetMode="External"/><Relationship Id="rId14" Type="http://schemas.openxmlformats.org/officeDocument/2006/relationships/hyperlink" Target="http://www.fai.org/igc-documents"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p:nvPr/>
        </p:nvSpPr>
        <p:spPr>
          <a:xfrm>
            <a:off x="75" y="-25"/>
            <a:ext cx="9144000" cy="6858000"/>
          </a:xfrm>
          <a:prstGeom prst="rect">
            <a:avLst/>
          </a:prstGeom>
          <a:solidFill>
            <a:srgbClr val="494E64"/>
          </a:solidFill>
          <a:ln>
            <a:noFill/>
          </a:ln>
        </p:spPr>
        <p:txBody>
          <a:bodyPr lIns="91425" tIns="91425" rIns="91425" bIns="91425" anchor="ctr" anchorCtr="0">
            <a:noAutofit/>
          </a:bodyPr>
          <a:lstStyle/>
          <a:p>
            <a:pPr lvl="0">
              <a:spcBef>
                <a:spcPts val="0"/>
              </a:spcBef>
              <a:buNone/>
            </a:pPr>
            <a:endParaRPr dirty="0"/>
          </a:p>
        </p:txBody>
      </p:sp>
      <p:pic>
        <p:nvPicPr>
          <p:cNvPr id="147" name="Shape 147"/>
          <p:cNvPicPr preferRelativeResize="0"/>
          <p:nvPr/>
        </p:nvPicPr>
        <p:blipFill rotWithShape="1">
          <a:blip r:embed="rId3">
            <a:alphaModFix/>
          </a:blip>
          <a:srcRect r="-745" b="18005"/>
          <a:stretch/>
        </p:blipFill>
        <p:spPr>
          <a:xfrm>
            <a:off x="0" y="1872138"/>
            <a:ext cx="9211999" cy="4998600"/>
          </a:xfrm>
          <a:prstGeom prst="rect">
            <a:avLst/>
          </a:prstGeom>
          <a:noFill/>
          <a:ln>
            <a:noFill/>
          </a:ln>
        </p:spPr>
      </p:pic>
      <p:sp>
        <p:nvSpPr>
          <p:cNvPr id="148" name="Shape 148"/>
          <p:cNvSpPr txBox="1">
            <a:spLocks noGrp="1"/>
          </p:cNvSpPr>
          <p:nvPr>
            <p:ph type="title"/>
          </p:nvPr>
        </p:nvSpPr>
        <p:spPr>
          <a:xfrm>
            <a:off x="362975" y="1947250"/>
            <a:ext cx="7645200" cy="1495200"/>
          </a:xfrm>
          <a:prstGeom prst="rect">
            <a:avLst/>
          </a:prstGeom>
        </p:spPr>
        <p:txBody>
          <a:bodyPr lIns="91425" tIns="91425" rIns="91425" bIns="91425" anchor="b" anchorCtr="0">
            <a:noAutofit/>
          </a:bodyPr>
          <a:lstStyle/>
          <a:p>
            <a:pPr lvl="0" rtl="0">
              <a:spcBef>
                <a:spcPts val="0"/>
              </a:spcBef>
              <a:buNone/>
            </a:pPr>
            <a:r>
              <a:rPr lang="en" sz="4800" dirty="0">
                <a:solidFill>
                  <a:srgbClr val="F3F3F3"/>
                </a:solidFill>
                <a:latin typeface="+mj-lt"/>
                <a:ea typeface="Days One"/>
                <a:cs typeface="Days One"/>
                <a:sym typeface="Days One"/>
              </a:rPr>
              <a:t/>
            </a:r>
            <a:br>
              <a:rPr lang="en" sz="4800" dirty="0">
                <a:solidFill>
                  <a:srgbClr val="F3F3F3"/>
                </a:solidFill>
                <a:latin typeface="+mj-lt"/>
                <a:ea typeface="Days One"/>
                <a:cs typeface="Days One"/>
                <a:sym typeface="Days One"/>
              </a:rPr>
            </a:br>
            <a:r>
              <a:rPr lang="en" sz="4800" dirty="0">
                <a:solidFill>
                  <a:srgbClr val="F3F3F3"/>
                </a:solidFill>
                <a:latin typeface="+mj-lt"/>
                <a:ea typeface="Days One"/>
                <a:cs typeface="Days One"/>
                <a:sym typeface="Days One"/>
              </a:rPr>
              <a:t>Glider Competition </a:t>
            </a:r>
            <a:br>
              <a:rPr lang="en" sz="4800" dirty="0">
                <a:solidFill>
                  <a:srgbClr val="F3F3F3"/>
                </a:solidFill>
                <a:latin typeface="+mj-lt"/>
                <a:ea typeface="Days One"/>
                <a:cs typeface="Days One"/>
                <a:sym typeface="Days One"/>
              </a:rPr>
            </a:br>
            <a:r>
              <a:rPr lang="en" sz="4800" dirty="0">
                <a:solidFill>
                  <a:srgbClr val="F3F3F3"/>
                </a:solidFill>
                <a:latin typeface="+mj-lt"/>
                <a:ea typeface="Days One"/>
                <a:cs typeface="Days One"/>
                <a:sym typeface="Days One"/>
              </a:rPr>
              <a:t>101 Seminar</a:t>
            </a:r>
          </a:p>
        </p:txBody>
      </p:sp>
      <p:sp>
        <p:nvSpPr>
          <p:cNvPr id="149" name="Shape 149"/>
          <p:cNvSpPr txBox="1">
            <a:spLocks noGrp="1"/>
          </p:cNvSpPr>
          <p:nvPr>
            <p:ph type="subTitle" idx="4294967295"/>
          </p:nvPr>
        </p:nvSpPr>
        <p:spPr>
          <a:xfrm>
            <a:off x="447450" y="5965275"/>
            <a:ext cx="8249100" cy="788700"/>
          </a:xfrm>
          <a:prstGeom prst="rect">
            <a:avLst/>
          </a:prstGeom>
          <a:noFill/>
          <a:ln>
            <a:noFill/>
          </a:ln>
        </p:spPr>
        <p:txBody>
          <a:bodyPr lIns="91425" tIns="45700" rIns="91425" bIns="45700" anchor="t" anchorCtr="0">
            <a:noAutofit/>
          </a:bodyPr>
          <a:lstStyle/>
          <a:p>
            <a:pPr marL="0" marR="0" lvl="0" indent="0" rtl="0">
              <a:lnSpc>
                <a:spcPct val="90000"/>
              </a:lnSpc>
              <a:spcBef>
                <a:spcPts val="0"/>
              </a:spcBef>
              <a:spcAft>
                <a:spcPts val="0"/>
              </a:spcAft>
              <a:buClr>
                <a:schemeClr val="dk1"/>
              </a:buClr>
              <a:buSzPct val="25000"/>
              <a:buFont typeface="Arial"/>
              <a:buNone/>
            </a:pPr>
            <a:r>
              <a:rPr lang="en" sz="1800" b="0" i="0" u="none" strike="noStrike" cap="none" dirty="0">
                <a:solidFill>
                  <a:srgbClr val="EFEFEF"/>
                </a:solidFill>
              </a:rPr>
              <a:t>Chris Ruf &amp; </a:t>
            </a:r>
            <a:r>
              <a:rPr lang="en" sz="1800" dirty="0">
                <a:solidFill>
                  <a:srgbClr val="EFEFEF"/>
                </a:solidFill>
              </a:rPr>
              <a:t>Wally Berry </a:t>
            </a:r>
            <a:br>
              <a:rPr lang="en" sz="1800" dirty="0">
                <a:solidFill>
                  <a:srgbClr val="EFEFEF"/>
                </a:solidFill>
              </a:rPr>
            </a:br>
            <a:r>
              <a:rPr lang="en" sz="1800" b="0" i="0" u="none" strike="noStrike" cap="none" dirty="0">
                <a:solidFill>
                  <a:srgbClr val="EFEFEF"/>
                </a:solidFill>
              </a:rPr>
              <a:t>Feb 11, 2017</a:t>
            </a:r>
            <a:r>
              <a:rPr lang="en" sz="1800" dirty="0">
                <a:solidFill>
                  <a:srgbClr val="EFEFEF"/>
                </a:solidFill>
              </a:rPr>
              <a:t/>
            </a:r>
            <a:br>
              <a:rPr lang="en" sz="1800" dirty="0">
                <a:solidFill>
                  <a:srgbClr val="EFEFEF"/>
                </a:solidFill>
              </a:rPr>
            </a:br>
            <a:r>
              <a:rPr lang="en" sz="1800" dirty="0">
                <a:solidFill>
                  <a:srgbClr val="EFEFEF"/>
                </a:solidFill>
              </a:rPr>
              <a:t>Much of the Content is based on the SSA Guide to Competition</a:t>
            </a:r>
          </a:p>
        </p:txBody>
      </p:sp>
      <p:sp>
        <p:nvSpPr>
          <p:cNvPr id="150" name="Shape 150"/>
          <p:cNvSpPr/>
          <p:nvPr/>
        </p:nvSpPr>
        <p:spPr>
          <a:xfrm>
            <a:off x="75" y="0"/>
            <a:ext cx="9144000" cy="1884900"/>
          </a:xfrm>
          <a:prstGeom prst="rect">
            <a:avLst/>
          </a:prstGeom>
          <a:solidFill>
            <a:srgbClr val="CCCCCC"/>
          </a:solidFill>
          <a:ln>
            <a:noFill/>
          </a:ln>
        </p:spPr>
        <p:txBody>
          <a:bodyPr lIns="91425" tIns="91425" rIns="91425" bIns="91425" anchor="ctr" anchorCtr="0">
            <a:noAutofit/>
          </a:bodyPr>
          <a:lstStyle/>
          <a:p>
            <a:pPr lvl="0">
              <a:spcBef>
                <a:spcPts val="0"/>
              </a:spcBef>
              <a:buNone/>
            </a:pPr>
            <a:endParaRPr dirty="0"/>
          </a:p>
        </p:txBody>
      </p:sp>
      <p:pic>
        <p:nvPicPr>
          <p:cNvPr id="151" name="Shape 151"/>
          <p:cNvPicPr preferRelativeResize="0"/>
          <p:nvPr/>
        </p:nvPicPr>
        <p:blipFill>
          <a:blip r:embed="rId4">
            <a:alphaModFix/>
          </a:blip>
          <a:stretch>
            <a:fillRect/>
          </a:stretch>
        </p:blipFill>
        <p:spPr>
          <a:xfrm>
            <a:off x="362974" y="0"/>
            <a:ext cx="2508323" cy="1947249"/>
          </a:xfrm>
          <a:prstGeom prst="rect">
            <a:avLst/>
          </a:prstGeom>
          <a:noFill/>
          <a:ln>
            <a:noFill/>
          </a:ln>
        </p:spPr>
      </p:pic>
    </p:spTree>
    <p:extLst>
      <p:ext uri="{BB962C8B-B14F-4D97-AF65-F5344CB8AC3E}">
        <p14:creationId xmlns:p14="http://schemas.microsoft.com/office/powerpoint/2010/main" val="1137650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206" name="Shape 206"/>
          <p:cNvSpPr txBox="1">
            <a:spLocks noGrp="1"/>
          </p:cNvSpPr>
          <p:nvPr>
            <p:ph type="title"/>
          </p:nvPr>
        </p:nvSpPr>
        <p:spPr>
          <a:xfrm>
            <a:off x="324475" y="121425"/>
            <a:ext cx="8094000" cy="842100"/>
          </a:xfrm>
          <a:prstGeom prst="rect">
            <a:avLst/>
          </a:prstGeom>
        </p:spPr>
        <p:txBody>
          <a:bodyPr lIns="91425" tIns="91425" rIns="91425" bIns="91425" anchor="t" anchorCtr="0">
            <a:noAutofit/>
          </a:bodyPr>
          <a:lstStyle/>
          <a:p>
            <a:pPr lvl="0" rtl="0">
              <a:spcBef>
                <a:spcPts val="0"/>
              </a:spcBef>
              <a:buClr>
                <a:schemeClr val="dk1"/>
              </a:buClr>
              <a:buSzPct val="39285"/>
              <a:buFont typeface="Arial"/>
              <a:buNone/>
            </a:pPr>
            <a:r>
              <a:rPr lang="en-US" dirty="0" smtClean="0">
                <a:latin typeface="Varela Round"/>
                <a:ea typeface="Varela Round"/>
                <a:cs typeface="Varela Round"/>
                <a:sym typeface="Varela Round"/>
              </a:rPr>
              <a:t>When and Where </a:t>
            </a:r>
            <a:br>
              <a:rPr lang="en-US" dirty="0" smtClean="0">
                <a:latin typeface="Varela Round"/>
                <a:ea typeface="Varela Round"/>
                <a:cs typeface="Varela Round"/>
                <a:sym typeface="Varela Round"/>
              </a:rPr>
            </a:br>
            <a:r>
              <a:rPr lang="en-US" dirty="0" smtClean="0">
                <a:latin typeface="Varela Round"/>
                <a:ea typeface="Varela Round"/>
                <a:cs typeface="Varela Round"/>
                <a:sym typeface="Varela Round"/>
              </a:rPr>
              <a:t>to Race?</a:t>
            </a:r>
            <a:endParaRPr lang="en" dirty="0">
              <a:latin typeface="Varela Round"/>
              <a:ea typeface="Varela Round"/>
              <a:cs typeface="Varela Round"/>
              <a:sym typeface="Varela Round"/>
            </a:endParaRPr>
          </a:p>
        </p:txBody>
      </p:sp>
      <p:sp>
        <p:nvSpPr>
          <p:cNvPr id="4" name="TextBox 3"/>
          <p:cNvSpPr txBox="1"/>
          <p:nvPr/>
        </p:nvSpPr>
        <p:spPr>
          <a:xfrm>
            <a:off x="735994" y="1154424"/>
            <a:ext cx="7778443" cy="830997"/>
          </a:xfrm>
          <a:prstGeom prst="rect">
            <a:avLst/>
          </a:prstGeom>
          <a:noFill/>
        </p:spPr>
        <p:txBody>
          <a:bodyPr wrap="square" rtlCol="0">
            <a:spAutoFit/>
          </a:bodyPr>
          <a:lstStyle/>
          <a:p>
            <a:r>
              <a:rPr lang="en-US" sz="2400" b="1" dirty="0" smtClean="0"/>
              <a:t>GTA </a:t>
            </a:r>
            <a:r>
              <a:rPr lang="en-US" sz="2400" b="1" dirty="0"/>
              <a:t>i</a:t>
            </a:r>
            <a:r>
              <a:rPr lang="en-US" sz="2400" b="1" dirty="0" smtClean="0"/>
              <a:t>s a local race series that provides a perfect way to begin racing.</a:t>
            </a:r>
            <a:endParaRPr lang="en-US" sz="2400" b="1"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18" y="2109191"/>
            <a:ext cx="6110001" cy="4618936"/>
          </a:xfrm>
          <a:prstGeom prst="rect">
            <a:avLst/>
          </a:prstGeom>
        </p:spPr>
      </p:pic>
      <p:sp>
        <p:nvSpPr>
          <p:cNvPr id="6" name="TextBox 5"/>
          <p:cNvSpPr txBox="1"/>
          <p:nvPr/>
        </p:nvSpPr>
        <p:spPr>
          <a:xfrm>
            <a:off x="4011283" y="4865300"/>
            <a:ext cx="5055079" cy="923330"/>
          </a:xfrm>
          <a:prstGeom prst="rect">
            <a:avLst/>
          </a:prstGeom>
          <a:solidFill>
            <a:schemeClr val="bg1"/>
          </a:solidFill>
          <a:ln w="28575">
            <a:solidFill>
              <a:srgbClr val="FF0000"/>
            </a:solidFill>
          </a:ln>
        </p:spPr>
        <p:txBody>
          <a:bodyPr wrap="square" rtlCol="0">
            <a:spAutoFit/>
          </a:bodyPr>
          <a:lstStyle/>
          <a:p>
            <a:r>
              <a:rPr lang="en-US" sz="1800" b="1" dirty="0">
                <a:hlinkClick r:id="rId4"/>
              </a:rPr>
              <a:t>http://gta-racing.org</a:t>
            </a:r>
            <a:r>
              <a:rPr lang="en-US" sz="1800" b="1" dirty="0" smtClean="0">
                <a:hlinkClick r:id="rId4"/>
              </a:rPr>
              <a:t>/</a:t>
            </a:r>
            <a:endParaRPr lang="en-US" sz="1800" b="1" dirty="0" smtClean="0"/>
          </a:p>
          <a:p>
            <a:r>
              <a:rPr lang="en-US" sz="1800" b="1" dirty="0">
                <a:hlinkClick r:id="rId5" tooltip="GTA yahoo group"/>
              </a:rPr>
              <a:t>http://groups.yahoo.com/group/GTA-Racing/</a:t>
            </a:r>
            <a:endParaRPr lang="en-US" sz="1800" b="1" dirty="0"/>
          </a:p>
          <a:p>
            <a:r>
              <a:rPr lang="en-US" sz="1800" dirty="0" smtClean="0"/>
              <a:t>GTA-Racing@yahoogroups.com</a:t>
            </a:r>
            <a:endParaRPr lang="en-US" sz="1800" b="1" dirty="0"/>
          </a:p>
        </p:txBody>
      </p:sp>
    </p:spTree>
    <p:extLst>
      <p:ext uri="{BB962C8B-B14F-4D97-AF65-F5344CB8AC3E}">
        <p14:creationId xmlns:p14="http://schemas.microsoft.com/office/powerpoint/2010/main" val="5801153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324475" y="197633"/>
            <a:ext cx="3559500" cy="1831500"/>
          </a:xfrm>
          <a:prstGeom prst="rect">
            <a:avLst/>
          </a:prstGeom>
        </p:spPr>
        <p:txBody>
          <a:bodyPr lIns="91425" tIns="91425" rIns="91425" bIns="91425" anchor="b" anchorCtr="0">
            <a:noAutofit/>
          </a:bodyPr>
          <a:lstStyle/>
          <a:p>
            <a:pPr lvl="0">
              <a:spcBef>
                <a:spcPts val="0"/>
              </a:spcBef>
              <a:buNone/>
            </a:pPr>
            <a:r>
              <a:rPr lang="en"/>
              <a:t>Your First Contest</a:t>
            </a:r>
          </a:p>
        </p:txBody>
      </p:sp>
      <p:sp>
        <p:nvSpPr>
          <p:cNvPr id="259" name="Shape 259"/>
          <p:cNvSpPr txBox="1">
            <a:spLocks noGrp="1"/>
          </p:cNvSpPr>
          <p:nvPr>
            <p:ph type="body" idx="1"/>
          </p:nvPr>
        </p:nvSpPr>
        <p:spPr>
          <a:xfrm>
            <a:off x="324475" y="2560600"/>
            <a:ext cx="8507700" cy="3605700"/>
          </a:xfrm>
          <a:prstGeom prst="rect">
            <a:avLst/>
          </a:prstGeom>
        </p:spPr>
        <p:txBody>
          <a:bodyPr lIns="91425" tIns="91425" rIns="91425" bIns="91425" anchor="t" anchorCtr="0">
            <a:noAutofit/>
          </a:bodyPr>
          <a:lstStyle/>
          <a:p>
            <a:pPr marL="457200" indent="-381000">
              <a:buClr>
                <a:srgbClr val="351C75"/>
              </a:buClr>
            </a:pPr>
            <a:r>
              <a:rPr lang="en" sz="2400" dirty="0">
                <a:solidFill>
                  <a:srgbClr val="351C75"/>
                </a:solidFill>
                <a:latin typeface="Varela Round"/>
                <a:ea typeface="Varela Round"/>
                <a:cs typeface="Varela Round"/>
                <a:sym typeface="Varela Round"/>
              </a:rPr>
              <a:t>Smaller regional - not a </a:t>
            </a:r>
            <a:r>
              <a:rPr lang="en-US" sz="2400" dirty="0" smtClean="0">
                <a:solidFill>
                  <a:srgbClr val="351C75"/>
                </a:solidFill>
                <a:latin typeface="Varela Round"/>
                <a:ea typeface="Varela Round"/>
                <a:cs typeface="Varela Round"/>
                <a:sym typeface="Varela Round"/>
              </a:rPr>
              <a:t>“Super Regional”</a:t>
            </a:r>
            <a:r>
              <a:rPr lang="en" sz="2400" dirty="0" smtClean="0">
                <a:solidFill>
                  <a:srgbClr val="351C75"/>
                </a:solidFill>
                <a:latin typeface="Varela Round"/>
                <a:ea typeface="Varela Round"/>
                <a:cs typeface="Varela Round"/>
                <a:sym typeface="Varela Round"/>
              </a:rPr>
              <a:t> </a:t>
            </a:r>
            <a:r>
              <a:rPr lang="en" sz="2400" dirty="0">
                <a:solidFill>
                  <a:srgbClr val="351C75"/>
                </a:solidFill>
                <a:latin typeface="Varela Round"/>
                <a:ea typeface="Varela Round"/>
                <a:cs typeface="Varela Round"/>
                <a:sym typeface="Varela Round"/>
              </a:rPr>
              <a:t>contest or </a:t>
            </a:r>
            <a:r>
              <a:rPr lang="en" sz="2400" dirty="0" smtClean="0">
                <a:solidFill>
                  <a:srgbClr val="351C75"/>
                </a:solidFill>
                <a:latin typeface="Varela Round"/>
                <a:ea typeface="Varela Round"/>
                <a:cs typeface="Varela Round"/>
                <a:sym typeface="Varela Round"/>
              </a:rPr>
              <a:t>National.</a:t>
            </a:r>
            <a:r>
              <a:rPr lang="en-US" sz="2400" dirty="0" smtClean="0">
                <a:solidFill>
                  <a:srgbClr val="351C75"/>
                </a:solidFill>
                <a:latin typeface="Varela Round"/>
                <a:ea typeface="Varela Round"/>
                <a:cs typeface="Varela Round"/>
                <a:sym typeface="Varela Round"/>
              </a:rPr>
              <a:t> (</a:t>
            </a:r>
            <a:r>
              <a:rPr lang="en" sz="2400" dirty="0" smtClean="0">
                <a:solidFill>
                  <a:srgbClr val="351C75"/>
                </a:solidFill>
                <a:latin typeface="Varela Round"/>
                <a:ea typeface="Varela Round"/>
                <a:cs typeface="Varela Round"/>
                <a:sym typeface="Varela Round"/>
              </a:rPr>
              <a:t>NOT </a:t>
            </a:r>
            <a:r>
              <a:rPr lang="en" sz="2400" dirty="0">
                <a:solidFill>
                  <a:srgbClr val="351C75"/>
                </a:solidFill>
                <a:latin typeface="Varela Round"/>
                <a:ea typeface="Varela Round"/>
                <a:cs typeface="Varela Round"/>
                <a:sym typeface="Varela Round"/>
              </a:rPr>
              <a:t>Perry with </a:t>
            </a:r>
            <a:r>
              <a:rPr lang="en" sz="2400" dirty="0" smtClean="0">
                <a:solidFill>
                  <a:srgbClr val="351C75"/>
                </a:solidFill>
                <a:latin typeface="Varela Round"/>
                <a:ea typeface="Varela Round"/>
                <a:cs typeface="Varela Round"/>
                <a:sym typeface="Varela Round"/>
              </a:rPr>
              <a:t>65</a:t>
            </a:r>
            <a:r>
              <a:rPr lang="en-US" sz="2400" dirty="0" smtClean="0">
                <a:solidFill>
                  <a:srgbClr val="351C75"/>
                </a:solidFill>
                <a:latin typeface="Varela Round"/>
                <a:ea typeface="Varela Round"/>
                <a:cs typeface="Varela Round"/>
                <a:sym typeface="Varela Round"/>
              </a:rPr>
              <a:t> gliders!)</a:t>
            </a:r>
            <a:endParaRPr lang="en" sz="2400" dirty="0">
              <a:solidFill>
                <a:srgbClr val="351C75"/>
              </a:solidFill>
              <a:latin typeface="Varela Round"/>
              <a:ea typeface="Varela Round"/>
              <a:cs typeface="Varela Round"/>
              <a:sym typeface="Varela Round"/>
            </a:endParaRPr>
          </a:p>
          <a:p>
            <a:pPr marL="457200" lvl="0" indent="-381000" rtl="0">
              <a:spcBef>
                <a:spcPts val="0"/>
              </a:spcBef>
              <a:buClr>
                <a:srgbClr val="351C75"/>
              </a:buClr>
              <a:buSzPct val="100000"/>
              <a:buFont typeface="Varela Round"/>
            </a:pPr>
            <a:r>
              <a:rPr lang="en" sz="2400" dirty="0">
                <a:solidFill>
                  <a:srgbClr val="351C75"/>
                </a:solidFill>
                <a:latin typeface="Varela Round"/>
                <a:ea typeface="Varela Round"/>
                <a:cs typeface="Varela Round"/>
                <a:sym typeface="Varela Round"/>
              </a:rPr>
              <a:t>GTA </a:t>
            </a:r>
            <a:r>
              <a:rPr lang="en-US" sz="2400" dirty="0" smtClean="0">
                <a:solidFill>
                  <a:srgbClr val="351C75"/>
                </a:solidFill>
                <a:latin typeface="Varela Round"/>
                <a:ea typeface="Varela Round"/>
                <a:cs typeface="Varela Round"/>
                <a:sym typeface="Varela Round"/>
              </a:rPr>
              <a:t>is ideal. Usually only</a:t>
            </a:r>
            <a:r>
              <a:rPr lang="en" sz="2400" dirty="0" smtClean="0">
                <a:solidFill>
                  <a:srgbClr val="351C75"/>
                </a:solidFill>
                <a:latin typeface="Varela Round"/>
                <a:ea typeface="Varela Round"/>
                <a:cs typeface="Varela Round"/>
                <a:sym typeface="Varela Round"/>
              </a:rPr>
              <a:t> </a:t>
            </a:r>
            <a:r>
              <a:rPr lang="en" sz="2400" dirty="0">
                <a:solidFill>
                  <a:srgbClr val="351C75"/>
                </a:solidFill>
                <a:latin typeface="Varela Round"/>
                <a:ea typeface="Varela Round"/>
                <a:cs typeface="Varela Round"/>
                <a:sym typeface="Varela Round"/>
              </a:rPr>
              <a:t>4-8 gliders</a:t>
            </a:r>
          </a:p>
          <a:p>
            <a:pPr marL="457200" lvl="0" indent="-381000" rtl="0">
              <a:spcBef>
                <a:spcPts val="0"/>
              </a:spcBef>
              <a:buClr>
                <a:srgbClr val="351C75"/>
              </a:buClr>
              <a:buSzPct val="100000"/>
              <a:buFont typeface="Varela Round"/>
            </a:pPr>
            <a:r>
              <a:rPr lang="en" sz="2400" dirty="0">
                <a:solidFill>
                  <a:srgbClr val="351C75"/>
                </a:solidFill>
                <a:latin typeface="Varela Round"/>
                <a:ea typeface="Varela Round"/>
                <a:cs typeface="Varela Round"/>
                <a:sym typeface="Varela Round"/>
              </a:rPr>
              <a:t>Regional with 6-12 in sports class.</a:t>
            </a:r>
            <a:br>
              <a:rPr lang="en" sz="2400" dirty="0">
                <a:solidFill>
                  <a:srgbClr val="351C75"/>
                </a:solidFill>
                <a:latin typeface="Varela Round"/>
                <a:ea typeface="Varela Round"/>
                <a:cs typeface="Varela Round"/>
                <a:sym typeface="Varela Round"/>
              </a:rPr>
            </a:br>
            <a:endParaRPr lang="en" sz="2400" dirty="0">
              <a:solidFill>
                <a:srgbClr val="351C75"/>
              </a:solidFill>
              <a:latin typeface="Varela Round"/>
              <a:ea typeface="Varela Round"/>
              <a:cs typeface="Varela Round"/>
              <a:sym typeface="Varela Round"/>
            </a:endParaRPr>
          </a:p>
        </p:txBody>
      </p:sp>
      <p:pic>
        <p:nvPicPr>
          <p:cNvPr id="2" name="Picture 1"/>
          <p:cNvPicPr>
            <a:picLocks noChangeAspect="1"/>
          </p:cNvPicPr>
          <p:nvPr/>
        </p:nvPicPr>
        <p:blipFill>
          <a:blip r:embed="rId3"/>
          <a:stretch>
            <a:fillRect/>
          </a:stretch>
        </p:blipFill>
        <p:spPr>
          <a:xfrm>
            <a:off x="895473" y="5016877"/>
            <a:ext cx="7589420" cy="1185847"/>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206" name="Shape 206"/>
          <p:cNvSpPr txBox="1">
            <a:spLocks noGrp="1"/>
          </p:cNvSpPr>
          <p:nvPr>
            <p:ph type="title"/>
          </p:nvPr>
        </p:nvSpPr>
        <p:spPr>
          <a:xfrm>
            <a:off x="324475" y="121425"/>
            <a:ext cx="8094000" cy="842100"/>
          </a:xfrm>
          <a:prstGeom prst="rect">
            <a:avLst/>
          </a:prstGeom>
        </p:spPr>
        <p:txBody>
          <a:bodyPr lIns="91425" tIns="91425" rIns="91425" bIns="91425" anchor="t" anchorCtr="0">
            <a:noAutofit/>
          </a:bodyPr>
          <a:lstStyle/>
          <a:p>
            <a:pPr lvl="0" rtl="0">
              <a:spcBef>
                <a:spcPts val="0"/>
              </a:spcBef>
              <a:buClr>
                <a:schemeClr val="dk1"/>
              </a:buClr>
              <a:buSzPct val="39285"/>
              <a:buFont typeface="Arial"/>
              <a:buNone/>
            </a:pPr>
            <a:r>
              <a:rPr lang="en-US" dirty="0" smtClean="0">
                <a:latin typeface="Varela Round"/>
                <a:ea typeface="Varela Round"/>
                <a:cs typeface="Varela Round"/>
                <a:sym typeface="Varela Round"/>
              </a:rPr>
              <a:t>How do I formally enter a contest?</a:t>
            </a:r>
            <a:endParaRPr lang="en" dirty="0">
              <a:latin typeface="Varela Round"/>
              <a:ea typeface="Varela Round"/>
              <a:cs typeface="Varela Round"/>
              <a:sym typeface="Varela Round"/>
            </a:endParaRPr>
          </a:p>
        </p:txBody>
      </p:sp>
      <p:sp>
        <p:nvSpPr>
          <p:cNvPr id="4" name="TextBox 3"/>
          <p:cNvSpPr txBox="1"/>
          <p:nvPr/>
        </p:nvSpPr>
        <p:spPr>
          <a:xfrm>
            <a:off x="187606" y="1183285"/>
            <a:ext cx="2164687" cy="1569660"/>
          </a:xfrm>
          <a:prstGeom prst="rect">
            <a:avLst/>
          </a:prstGeom>
          <a:noFill/>
        </p:spPr>
        <p:txBody>
          <a:bodyPr wrap="square" rtlCol="0">
            <a:spAutoFit/>
          </a:bodyPr>
          <a:lstStyle/>
          <a:p>
            <a:r>
              <a:rPr lang="en-US" sz="2400" b="1" dirty="0" smtClean="0"/>
              <a:t>SSA Website has a contest registration webpage…</a:t>
            </a:r>
            <a:endParaRPr lang="en-US" sz="2400" b="1"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12056" y="1132836"/>
            <a:ext cx="6191006" cy="5565268"/>
          </a:xfrm>
          <a:prstGeom prst="rect">
            <a:avLst/>
          </a:prstGeom>
        </p:spPr>
      </p:pic>
    </p:spTree>
    <p:extLst>
      <p:ext uri="{BB962C8B-B14F-4D97-AF65-F5344CB8AC3E}">
        <p14:creationId xmlns:p14="http://schemas.microsoft.com/office/powerpoint/2010/main" val="18525984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324475" y="197625"/>
            <a:ext cx="8094000" cy="1831500"/>
          </a:xfrm>
          <a:prstGeom prst="rect">
            <a:avLst/>
          </a:prstGeom>
        </p:spPr>
        <p:txBody>
          <a:bodyPr lIns="91425" tIns="91425" rIns="91425" bIns="91425" anchor="b" anchorCtr="0">
            <a:noAutofit/>
          </a:bodyPr>
          <a:lstStyle/>
          <a:p>
            <a:pPr lvl="0" rtl="0">
              <a:spcBef>
                <a:spcPts val="0"/>
              </a:spcBef>
              <a:buNone/>
            </a:pPr>
            <a:r>
              <a:rPr lang="en">
                <a:latin typeface="Varela Round"/>
                <a:ea typeface="Varela Round"/>
                <a:cs typeface="Varela Round"/>
                <a:sym typeface="Varela Round"/>
              </a:rPr>
              <a:t>Paperwork Required for SSA Regional, National, or GTA</a:t>
            </a:r>
          </a:p>
        </p:txBody>
      </p:sp>
      <p:sp>
        <p:nvSpPr>
          <p:cNvPr id="281" name="Shape 281"/>
          <p:cNvSpPr txBox="1">
            <a:spLocks noGrp="1"/>
          </p:cNvSpPr>
          <p:nvPr>
            <p:ph type="body" idx="1"/>
          </p:nvPr>
        </p:nvSpPr>
        <p:spPr>
          <a:xfrm>
            <a:off x="371200" y="2342800"/>
            <a:ext cx="8616600" cy="4458300"/>
          </a:xfrm>
          <a:prstGeom prst="rect">
            <a:avLst/>
          </a:prstGeom>
        </p:spPr>
        <p:txBody>
          <a:bodyPr lIns="91425" tIns="91425" rIns="91425" bIns="91425" anchor="t" anchorCtr="0">
            <a:noAutofit/>
          </a:bodyPr>
          <a:lstStyle/>
          <a:p>
            <a:pPr marL="0" lvl="0" indent="0" rtl="0">
              <a:lnSpc>
                <a:spcPct val="90000"/>
              </a:lnSpc>
              <a:spcBef>
                <a:spcPts val="0"/>
              </a:spcBef>
              <a:spcAft>
                <a:spcPts val="0"/>
              </a:spcAft>
              <a:buNone/>
            </a:pPr>
            <a:r>
              <a:rPr lang="en" sz="1800">
                <a:solidFill>
                  <a:schemeClr val="dk1"/>
                </a:solidFill>
                <a:latin typeface="Varela Round"/>
                <a:ea typeface="Varela Round"/>
                <a:cs typeface="Varela Round"/>
                <a:sym typeface="Varela Round"/>
              </a:rPr>
              <a:t>You should ensure that all paperwork is available and in order:</a:t>
            </a:r>
            <a:br>
              <a:rPr lang="en" sz="1800">
                <a:solidFill>
                  <a:schemeClr val="dk1"/>
                </a:solidFill>
                <a:latin typeface="Varela Round"/>
                <a:ea typeface="Varela Round"/>
                <a:cs typeface="Varela Round"/>
                <a:sym typeface="Varela Round"/>
              </a:rPr>
            </a:br>
            <a:r>
              <a:rPr lang="en" sz="1800">
                <a:solidFill>
                  <a:schemeClr val="dk1"/>
                </a:solidFill>
                <a:latin typeface="Varela Round"/>
                <a:ea typeface="Varela Round"/>
                <a:cs typeface="Varela Round"/>
                <a:sym typeface="Varela Round"/>
              </a:rPr>
              <a:t>  </a:t>
            </a:r>
          </a:p>
          <a:p>
            <a:pPr marL="457200" lvl="0" indent="-342900" rtl="0">
              <a:lnSpc>
                <a:spcPct val="90000"/>
              </a:lnSpc>
              <a:spcBef>
                <a:spcPts val="0"/>
              </a:spcBef>
              <a:spcAft>
                <a:spcPts val="0"/>
              </a:spcAft>
              <a:buClr>
                <a:schemeClr val="dk1"/>
              </a:buClr>
              <a:buSzPct val="100000"/>
              <a:buFont typeface="Varela Round"/>
            </a:pPr>
            <a:r>
              <a:rPr lang="en" sz="1800">
                <a:solidFill>
                  <a:schemeClr val="dk1"/>
                </a:solidFill>
                <a:latin typeface="Varela Round"/>
                <a:ea typeface="Varela Round"/>
                <a:cs typeface="Varela Round"/>
                <a:sym typeface="Varela Round"/>
              </a:rPr>
              <a:t>Airworthiness certificate  </a:t>
            </a:r>
          </a:p>
          <a:p>
            <a:pPr marL="457200" lvl="0" indent="-342900" rtl="0">
              <a:lnSpc>
                <a:spcPct val="90000"/>
              </a:lnSpc>
              <a:spcBef>
                <a:spcPts val="0"/>
              </a:spcBef>
              <a:spcAft>
                <a:spcPts val="0"/>
              </a:spcAft>
              <a:buClr>
                <a:schemeClr val="dk1"/>
              </a:buClr>
              <a:buSzPct val="100000"/>
              <a:buFont typeface="Varela Round"/>
            </a:pPr>
            <a:r>
              <a:rPr lang="en" sz="1800">
                <a:solidFill>
                  <a:schemeClr val="dk1"/>
                </a:solidFill>
                <a:latin typeface="Varela Round"/>
                <a:ea typeface="Varela Round"/>
                <a:cs typeface="Varela Round"/>
                <a:sym typeface="Varela Round"/>
              </a:rPr>
              <a:t>Aircraft registration  </a:t>
            </a:r>
          </a:p>
          <a:p>
            <a:pPr marL="457200" lvl="0" indent="-342900" rtl="0">
              <a:lnSpc>
                <a:spcPct val="90000"/>
              </a:lnSpc>
              <a:spcBef>
                <a:spcPts val="0"/>
              </a:spcBef>
              <a:spcAft>
                <a:spcPts val="0"/>
              </a:spcAft>
              <a:buClr>
                <a:schemeClr val="dk1"/>
              </a:buClr>
              <a:buSzPct val="100000"/>
              <a:buFont typeface="Varela Round"/>
            </a:pPr>
            <a:r>
              <a:rPr lang="en" sz="1800">
                <a:solidFill>
                  <a:schemeClr val="dk1"/>
                </a:solidFill>
                <a:latin typeface="Varela Round"/>
                <a:ea typeface="Varela Round"/>
                <a:cs typeface="Varela Round"/>
                <a:sym typeface="Varela Round"/>
              </a:rPr>
              <a:t>Pilot license  </a:t>
            </a:r>
          </a:p>
          <a:p>
            <a:pPr marL="457200" lvl="0" indent="-342900" rtl="0">
              <a:lnSpc>
                <a:spcPct val="90000"/>
              </a:lnSpc>
              <a:spcBef>
                <a:spcPts val="0"/>
              </a:spcBef>
              <a:spcAft>
                <a:spcPts val="0"/>
              </a:spcAft>
              <a:buClr>
                <a:schemeClr val="dk1"/>
              </a:buClr>
              <a:buSzPct val="100000"/>
              <a:buFont typeface="Varela Round"/>
            </a:pPr>
            <a:r>
              <a:rPr lang="en" sz="1800">
                <a:solidFill>
                  <a:schemeClr val="dk1"/>
                </a:solidFill>
                <a:latin typeface="Varela Round"/>
                <a:ea typeface="Varela Round"/>
                <a:cs typeface="Varela Round"/>
                <a:sym typeface="Varela Round"/>
              </a:rPr>
              <a:t>Insurance policy front page (as proof of coverage)  </a:t>
            </a:r>
          </a:p>
          <a:p>
            <a:pPr marL="457200" lvl="0" indent="-342900" rtl="0">
              <a:lnSpc>
                <a:spcPct val="90000"/>
              </a:lnSpc>
              <a:spcBef>
                <a:spcPts val="0"/>
              </a:spcBef>
              <a:spcAft>
                <a:spcPts val="0"/>
              </a:spcAft>
              <a:buClr>
                <a:schemeClr val="dk1"/>
              </a:buClr>
              <a:buSzPct val="100000"/>
              <a:buFont typeface="Varela Round"/>
            </a:pPr>
            <a:r>
              <a:rPr lang="en" sz="1800">
                <a:solidFill>
                  <a:schemeClr val="dk1"/>
                </a:solidFill>
                <a:latin typeface="Varela Round"/>
                <a:ea typeface="Varela Round"/>
                <a:cs typeface="Varela Round"/>
                <a:sym typeface="Varela Round"/>
              </a:rPr>
              <a:t>SSA Membership card (valid through the last day of the contest)  </a:t>
            </a:r>
          </a:p>
          <a:p>
            <a:pPr marL="457200" lvl="0" indent="-342900" rtl="0">
              <a:lnSpc>
                <a:spcPct val="90000"/>
              </a:lnSpc>
              <a:spcBef>
                <a:spcPts val="0"/>
              </a:spcBef>
              <a:spcAft>
                <a:spcPts val="0"/>
              </a:spcAft>
              <a:buClr>
                <a:schemeClr val="dk1"/>
              </a:buClr>
              <a:buSzPct val="100000"/>
              <a:buFont typeface="Varela Round"/>
            </a:pPr>
            <a:r>
              <a:rPr lang="en" sz="1800">
                <a:solidFill>
                  <a:schemeClr val="dk1"/>
                </a:solidFill>
                <a:latin typeface="Varela Round"/>
                <a:ea typeface="Varela Round"/>
                <a:cs typeface="Varela Round"/>
                <a:sym typeface="Varela Round"/>
              </a:rPr>
              <a:t>Pilot logbook (showing current BFR)  </a:t>
            </a:r>
          </a:p>
          <a:p>
            <a:pPr marL="457200" lvl="0" indent="-342900" rtl="0">
              <a:lnSpc>
                <a:spcPct val="90000"/>
              </a:lnSpc>
              <a:spcBef>
                <a:spcPts val="0"/>
              </a:spcBef>
              <a:spcAft>
                <a:spcPts val="0"/>
              </a:spcAft>
              <a:buClr>
                <a:schemeClr val="dk1"/>
              </a:buClr>
              <a:buSzPct val="100000"/>
              <a:buFont typeface="Varela Round"/>
            </a:pPr>
            <a:r>
              <a:rPr lang="en" sz="1800">
                <a:solidFill>
                  <a:schemeClr val="dk1"/>
                </a:solidFill>
                <a:latin typeface="Varela Round"/>
                <a:ea typeface="Varela Round"/>
                <a:cs typeface="Varela Round"/>
                <a:sym typeface="Varela Round"/>
              </a:rPr>
              <a:t>Aircraft logbook </a:t>
            </a:r>
            <a:br>
              <a:rPr lang="en" sz="1800">
                <a:solidFill>
                  <a:schemeClr val="dk1"/>
                </a:solidFill>
                <a:latin typeface="Varela Round"/>
                <a:ea typeface="Varela Round"/>
                <a:cs typeface="Varela Round"/>
                <a:sym typeface="Varela Round"/>
              </a:rPr>
            </a:br>
            <a:endParaRPr lang="en" sz="1800">
              <a:solidFill>
                <a:schemeClr val="dk1"/>
              </a:solidFill>
              <a:latin typeface="Varela Round"/>
              <a:ea typeface="Varela Round"/>
              <a:cs typeface="Varela Round"/>
              <a:sym typeface="Varela Round"/>
            </a:endParaRPr>
          </a:p>
          <a:p>
            <a:pPr marL="0" lvl="0" indent="0" rtl="0">
              <a:lnSpc>
                <a:spcPct val="90000"/>
              </a:lnSpc>
              <a:spcBef>
                <a:spcPts val="0"/>
              </a:spcBef>
              <a:spcAft>
                <a:spcPts val="0"/>
              </a:spcAft>
              <a:buNone/>
            </a:pPr>
            <a:r>
              <a:rPr lang="en" sz="1800">
                <a:solidFill>
                  <a:schemeClr val="dk1"/>
                </a:solidFill>
                <a:latin typeface="Varela Round"/>
                <a:ea typeface="Varela Round"/>
                <a:cs typeface="Varela Round"/>
                <a:sym typeface="Varela Round"/>
              </a:rPr>
              <a:t>A really good plan is to collect the first five of these items and make an electronic image of them (by scanning or taking a photo of them). This makes it easy to email copies, which is often more convenient that hard copy.  For a comprehensive list of the items (paperwork, etc.) that the rules require you to bring to a contest, check out the document on Pilot Requirements under Contest Forms on the SSA website</a:t>
            </a:r>
          </a:p>
          <a:p>
            <a:pPr marL="0" lvl="0" indent="0" rtl="0">
              <a:lnSpc>
                <a:spcPct val="90000"/>
              </a:lnSpc>
              <a:spcBef>
                <a:spcPts val="0"/>
              </a:spcBef>
              <a:spcAft>
                <a:spcPts val="0"/>
              </a:spcAft>
              <a:buNone/>
            </a:pPr>
            <a:endParaRPr sz="1800" dirty="0">
              <a:solidFill>
                <a:schemeClr val="dk1"/>
              </a:solidFill>
              <a:latin typeface="Varela Round"/>
              <a:ea typeface="Varela Round"/>
              <a:cs typeface="Varela Round"/>
              <a:sym typeface="Varela Round"/>
            </a:endParaRPr>
          </a:p>
          <a:p>
            <a:pPr lvl="0" rtl="0">
              <a:spcBef>
                <a:spcPts val="0"/>
              </a:spcBef>
              <a:buNone/>
            </a:pPr>
            <a:endParaRPr sz="1800" dirty="0">
              <a:latin typeface="Varela Round"/>
              <a:ea typeface="Varela Round"/>
              <a:cs typeface="Varela Round"/>
              <a:sym typeface="Varela Round"/>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Shape 211" descr="http://www.cumulus-soaring.com/books/Stewart/SoaringPilotsManual-p333.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32199" y="4368899"/>
            <a:ext cx="2611800" cy="2489100"/>
          </a:xfrm>
          <a:prstGeom prst="rect">
            <a:avLst/>
          </a:prstGeom>
          <a:noFill/>
          <a:ln>
            <a:noFill/>
          </a:ln>
        </p:spPr>
      </p:pic>
      <p:sp>
        <p:nvSpPr>
          <p:cNvPr id="212" name="Shape 212"/>
          <p:cNvSpPr txBox="1">
            <a:spLocks noGrp="1"/>
          </p:cNvSpPr>
          <p:nvPr>
            <p:ph type="title"/>
          </p:nvPr>
        </p:nvSpPr>
        <p:spPr>
          <a:xfrm>
            <a:off x="324475" y="197625"/>
            <a:ext cx="8094000" cy="766500"/>
          </a:xfrm>
          <a:prstGeom prst="rect">
            <a:avLst/>
          </a:prstGeom>
        </p:spPr>
        <p:txBody>
          <a:bodyPr lIns="91425" tIns="91425" rIns="91425" bIns="91425" anchor="b" anchorCtr="0">
            <a:noAutofit/>
          </a:bodyPr>
          <a:lstStyle/>
          <a:p>
            <a:pPr lvl="0" rtl="0">
              <a:spcBef>
                <a:spcPts val="0"/>
              </a:spcBef>
              <a:buNone/>
            </a:pPr>
            <a:r>
              <a:rPr lang="en">
                <a:latin typeface="Varela Round"/>
                <a:ea typeface="Varela Round"/>
                <a:cs typeface="Varela Round"/>
                <a:sym typeface="Varela Round"/>
              </a:rPr>
              <a:t>Flying Skills needed for Competition flight</a:t>
            </a:r>
          </a:p>
        </p:txBody>
      </p:sp>
      <p:sp>
        <p:nvSpPr>
          <p:cNvPr id="213" name="Shape 213"/>
          <p:cNvSpPr/>
          <p:nvPr/>
        </p:nvSpPr>
        <p:spPr>
          <a:xfrm>
            <a:off x="0" y="1106200"/>
            <a:ext cx="9144000" cy="1454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214" name="Shape 214"/>
          <p:cNvSpPr/>
          <p:nvPr/>
        </p:nvSpPr>
        <p:spPr>
          <a:xfrm>
            <a:off x="385850" y="2280075"/>
            <a:ext cx="8758200" cy="2261400"/>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buSzPct val="25000"/>
              <a:buNone/>
            </a:pPr>
            <a:r>
              <a:rPr lang="en" sz="1800" b="1" i="1">
                <a:solidFill>
                  <a:schemeClr val="dk1"/>
                </a:solidFill>
                <a:latin typeface="Varela Round"/>
                <a:ea typeface="Varela Round"/>
                <a:cs typeface="Varela Round"/>
                <a:sym typeface="Varela Round"/>
              </a:rPr>
              <a:t>FAI Silver Badge</a:t>
            </a:r>
            <a:r>
              <a:rPr lang="en" sz="1800" i="1">
                <a:solidFill>
                  <a:schemeClr val="dk1"/>
                </a:solidFill>
                <a:latin typeface="Varela Round"/>
                <a:ea typeface="Varela Round"/>
                <a:cs typeface="Varela Round"/>
                <a:sym typeface="Varela Round"/>
              </a:rPr>
              <a:t> </a:t>
            </a:r>
          </a:p>
          <a:p>
            <a:pPr marL="0" marR="0" lvl="0" indent="0" algn="l" rtl="0">
              <a:lnSpc>
                <a:spcPct val="130000"/>
              </a:lnSpc>
              <a:spcBef>
                <a:spcPts val="0"/>
              </a:spcBef>
              <a:buSzPct val="25000"/>
              <a:buNone/>
            </a:pPr>
            <a:r>
              <a:rPr lang="en" sz="1800">
                <a:solidFill>
                  <a:schemeClr val="dk1"/>
                </a:solidFill>
                <a:latin typeface="Varela Round"/>
                <a:ea typeface="Varela Round"/>
                <a:cs typeface="Varela Round"/>
                <a:sym typeface="Varela Round"/>
              </a:rPr>
              <a:t>3 required elements. </a:t>
            </a:r>
          </a:p>
          <a:p>
            <a:pPr marL="457200" marR="0" lvl="0" indent="-342900" algn="l" rtl="0">
              <a:lnSpc>
                <a:spcPct val="130000"/>
              </a:lnSpc>
              <a:spcBef>
                <a:spcPts val="0"/>
              </a:spcBef>
              <a:buClr>
                <a:schemeClr val="dk1"/>
              </a:buClr>
              <a:buSzPct val="100000"/>
              <a:buFont typeface="Varela Round"/>
              <a:buAutoNum type="arabicPeriod"/>
            </a:pPr>
            <a:r>
              <a:rPr lang="en" sz="1800">
                <a:solidFill>
                  <a:schemeClr val="dk1"/>
                </a:solidFill>
                <a:latin typeface="Varela Round"/>
                <a:ea typeface="Varela Round"/>
                <a:cs typeface="Varela Round"/>
                <a:sym typeface="Varela Round"/>
              </a:rPr>
              <a:t>Silver Altitude is a 1,000-meter (3,281-foot) altitude gain above an in-flight low point.</a:t>
            </a:r>
          </a:p>
          <a:p>
            <a:pPr marL="457200" marR="0" lvl="0" indent="-342900" algn="l" rtl="0">
              <a:lnSpc>
                <a:spcPct val="130000"/>
              </a:lnSpc>
              <a:spcBef>
                <a:spcPts val="0"/>
              </a:spcBef>
              <a:buClr>
                <a:schemeClr val="dk1"/>
              </a:buClr>
              <a:buSzPct val="100000"/>
              <a:buFont typeface="Varela Round"/>
              <a:buAutoNum type="arabicPeriod"/>
            </a:pPr>
            <a:r>
              <a:rPr lang="en" sz="1800">
                <a:solidFill>
                  <a:schemeClr val="dk1"/>
                </a:solidFill>
                <a:latin typeface="Varela Round"/>
                <a:ea typeface="Varela Round"/>
                <a:cs typeface="Varela Round"/>
                <a:sym typeface="Varela Round"/>
              </a:rPr>
              <a:t>Silver Duration is a </a:t>
            </a:r>
            <a:r>
              <a:rPr lang="en" sz="1800" b="1">
                <a:solidFill>
                  <a:schemeClr val="dk1"/>
                </a:solidFill>
                <a:latin typeface="Varela Round"/>
                <a:ea typeface="Varela Round"/>
                <a:cs typeface="Varela Round"/>
                <a:sym typeface="Varela Round"/>
              </a:rPr>
              <a:t>5-hour</a:t>
            </a:r>
            <a:r>
              <a:rPr lang="en" sz="1800">
                <a:solidFill>
                  <a:schemeClr val="dk1"/>
                </a:solidFill>
                <a:latin typeface="Varela Round"/>
                <a:ea typeface="Varela Round"/>
                <a:cs typeface="Varela Round"/>
                <a:sym typeface="Varela Round"/>
              </a:rPr>
              <a:t> flight time after tow release.</a:t>
            </a:r>
          </a:p>
          <a:p>
            <a:pPr marL="457200" marR="0" lvl="0" indent="-342900" algn="l" rtl="0">
              <a:lnSpc>
                <a:spcPct val="130000"/>
              </a:lnSpc>
              <a:spcBef>
                <a:spcPts val="0"/>
              </a:spcBef>
              <a:buClr>
                <a:schemeClr val="dk1"/>
              </a:buClr>
              <a:buSzPct val="100000"/>
              <a:buFont typeface="Varela Round"/>
              <a:buAutoNum type="arabicPeriod"/>
            </a:pPr>
            <a:r>
              <a:rPr lang="en" sz="1800">
                <a:solidFill>
                  <a:schemeClr val="dk1"/>
                </a:solidFill>
                <a:latin typeface="Varela Round"/>
                <a:ea typeface="Varela Round"/>
                <a:cs typeface="Varela Round"/>
                <a:sym typeface="Varela Round"/>
              </a:rPr>
              <a:t>Silver Distance is a </a:t>
            </a:r>
            <a:r>
              <a:rPr lang="en" sz="1800" b="1">
                <a:solidFill>
                  <a:schemeClr val="dk1"/>
                </a:solidFill>
                <a:latin typeface="Varela Round"/>
                <a:ea typeface="Varela Round"/>
                <a:cs typeface="Varela Round"/>
                <a:sym typeface="Varela Round"/>
              </a:rPr>
              <a:t>50-km</a:t>
            </a:r>
            <a:r>
              <a:rPr lang="en" sz="1800">
                <a:solidFill>
                  <a:schemeClr val="dk1"/>
                </a:solidFill>
                <a:latin typeface="Varela Round"/>
                <a:ea typeface="Varela Round"/>
                <a:cs typeface="Varela Round"/>
                <a:sym typeface="Varela Round"/>
              </a:rPr>
              <a:t> (31.07-mile) cross country flight.</a:t>
            </a:r>
          </a:p>
        </p:txBody>
      </p:sp>
      <p:pic>
        <p:nvPicPr>
          <p:cNvPr id="215" name="Shape 215" descr="Screen Clipping"/>
          <p:cNvPicPr preferRelativeResize="0">
            <a:picLocks noGrp="1"/>
          </p:cNvPicPr>
          <p:nvPr>
            <p:ph type="body" idx="1"/>
          </p:nvPr>
        </p:nvPicPr>
        <p:blipFill rotWithShape="1">
          <a:blip r:embed="rId4" cstate="screen">
            <a:alphaModFix/>
            <a:extLst>
              <a:ext uri="{28A0092B-C50C-407E-A947-70E740481C1C}">
                <a14:useLocalDpi xmlns:a14="http://schemas.microsoft.com/office/drawing/2010/main"/>
              </a:ext>
            </a:extLst>
          </a:blip>
          <a:srcRect/>
          <a:stretch/>
        </p:blipFill>
        <p:spPr>
          <a:xfrm>
            <a:off x="5311325" y="1878050"/>
            <a:ext cx="3222900" cy="971400"/>
          </a:xfrm>
          <a:prstGeom prst="rect">
            <a:avLst/>
          </a:prstGeom>
          <a:noFill/>
          <a:ln>
            <a:noFill/>
          </a:ln>
        </p:spPr>
      </p:pic>
      <p:pic>
        <p:nvPicPr>
          <p:cNvPr id="216" name="Shape 216" descr="Photo #7174 | Silver Badg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966700" y="0"/>
            <a:ext cx="1177200" cy="1183200"/>
          </a:xfrm>
          <a:prstGeom prst="rect">
            <a:avLst/>
          </a:prstGeom>
          <a:noFill/>
          <a:ln>
            <a:noFill/>
          </a:ln>
        </p:spPr>
      </p:pic>
      <p:sp>
        <p:nvSpPr>
          <p:cNvPr id="217" name="Shape 217"/>
          <p:cNvSpPr/>
          <p:nvPr/>
        </p:nvSpPr>
        <p:spPr>
          <a:xfrm>
            <a:off x="324474" y="1316937"/>
            <a:ext cx="8271600" cy="728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800" b="1" i="1">
                <a:solidFill>
                  <a:schemeClr val="dk1"/>
                </a:solidFill>
                <a:latin typeface="Varela Round"/>
                <a:ea typeface="Varela Round"/>
                <a:cs typeface="Varela Round"/>
                <a:sym typeface="Varela Round"/>
              </a:rPr>
              <a:t>A Silver badge is a good prerequisite or guideline for when you are ready to start contest flying.</a:t>
            </a:r>
          </a:p>
        </p:txBody>
      </p:sp>
      <p:sp>
        <p:nvSpPr>
          <p:cNvPr id="218" name="Shape 218"/>
          <p:cNvSpPr/>
          <p:nvPr/>
        </p:nvSpPr>
        <p:spPr>
          <a:xfrm>
            <a:off x="434750" y="5369650"/>
            <a:ext cx="6337800" cy="1435500"/>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buSzPct val="25000"/>
              <a:buNone/>
            </a:pPr>
            <a:r>
              <a:rPr lang="en" sz="1800" dirty="0">
                <a:solidFill>
                  <a:schemeClr val="dk1"/>
                </a:solidFill>
                <a:latin typeface="Varela Round"/>
                <a:ea typeface="Varela Round"/>
                <a:cs typeface="Varela Round"/>
                <a:sym typeface="Varela Round"/>
              </a:rPr>
              <a:t>Prior to a Silver pilots should work on their readiness for cross country, work on skills as outlined in the Bronze Badge. Practice cross country courses even while staying close to home as shown here: </a:t>
            </a:r>
          </a:p>
        </p:txBody>
      </p:sp>
      <p:sp>
        <p:nvSpPr>
          <p:cNvPr id="219" name="Shape 219"/>
          <p:cNvSpPr/>
          <p:nvPr/>
        </p:nvSpPr>
        <p:spPr>
          <a:xfrm>
            <a:off x="324475" y="4683162"/>
            <a:ext cx="5893200" cy="544800"/>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buSzPct val="25000"/>
              <a:buNone/>
            </a:pPr>
            <a:r>
              <a:rPr lang="en" sz="1800" b="1" dirty="0">
                <a:solidFill>
                  <a:srgbClr val="FF0000"/>
                </a:solidFill>
                <a:latin typeface="Varela Round"/>
                <a:ea typeface="Varela Round"/>
                <a:cs typeface="Varela Round"/>
                <a:sym typeface="Varela Round"/>
              </a:rPr>
              <a:t>New habit: log your miles &amp; speeds not just hours.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Shape 224"/>
          <p:cNvPicPr preferRelativeResize="0"/>
          <p:nvPr/>
        </p:nvPicPr>
        <p:blipFill>
          <a:blip r:embed="rId3">
            <a:alphaModFix/>
          </a:blip>
          <a:stretch>
            <a:fillRect/>
          </a:stretch>
        </p:blipFill>
        <p:spPr>
          <a:xfrm>
            <a:off x="0" y="898548"/>
            <a:ext cx="9144001" cy="5957003"/>
          </a:xfrm>
          <a:prstGeom prst="rect">
            <a:avLst/>
          </a:prstGeom>
          <a:noFill/>
          <a:ln>
            <a:noFill/>
          </a:ln>
        </p:spPr>
      </p:pic>
      <p:sp>
        <p:nvSpPr>
          <p:cNvPr id="225" name="Shape 225"/>
          <p:cNvSpPr/>
          <p:nvPr/>
        </p:nvSpPr>
        <p:spPr>
          <a:xfrm>
            <a:off x="880771" y="282950"/>
            <a:ext cx="79116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800" b="1" i="1">
                <a:solidFill>
                  <a:schemeClr val="dk1"/>
                </a:solidFill>
                <a:latin typeface="Calibri"/>
                <a:ea typeface="Calibri"/>
                <a:cs typeface="Calibri"/>
                <a:sym typeface="Calibri"/>
              </a:rPr>
              <a:t>FAI Silver Badge Course Example  </a:t>
            </a:r>
          </a:p>
          <a:p>
            <a:pPr marL="0" marR="0" lvl="0" indent="0" algn="l" rtl="0">
              <a:spcBef>
                <a:spcPts val="0"/>
              </a:spcBef>
              <a:buSzPct val="25000"/>
              <a:buNone/>
            </a:pPr>
            <a:r>
              <a:rPr lang="en" sz="1800" b="1" i="1">
                <a:solidFill>
                  <a:schemeClr val="dk1"/>
                </a:solidFill>
                <a:latin typeface="Calibri"/>
                <a:ea typeface="Calibri"/>
                <a:cs typeface="Calibri"/>
                <a:sym typeface="Calibri"/>
              </a:rPr>
              <a:t>Warm Springs Roosevelt to Lanett = 51.9km (32.2miles) one way</a:t>
            </a:r>
          </a:p>
        </p:txBody>
      </p:sp>
      <p:pic>
        <p:nvPicPr>
          <p:cNvPr id="226" name="Shape 226" descr="Photo #7174 | Silver Badg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3185" y="36682"/>
            <a:ext cx="857582" cy="861871"/>
          </a:xfrm>
          <a:prstGeom prst="rect">
            <a:avLst/>
          </a:prstGeom>
          <a:noFill/>
          <a:ln>
            <a:noFill/>
          </a:ln>
        </p:spPr>
      </p:pic>
      <p:sp>
        <p:nvSpPr>
          <p:cNvPr id="227" name="Shape 227"/>
          <p:cNvSpPr/>
          <p:nvPr/>
        </p:nvSpPr>
        <p:spPr>
          <a:xfrm>
            <a:off x="4345903" y="3622576"/>
            <a:ext cx="655500" cy="663600"/>
          </a:xfrm>
          <a:prstGeom prst="mathMultiply">
            <a:avLst>
              <a:gd name="adj1" fmla="val 23520"/>
            </a:avLst>
          </a:prstGeom>
          <a:solidFill>
            <a:srgbClr val="F76F39">
              <a:alpha val="44705"/>
            </a:srgbClr>
          </a:solidFill>
          <a:ln w="127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dirty="0">
              <a:solidFill>
                <a:schemeClr val="lt1"/>
              </a:solidFill>
              <a:latin typeface="Calibri"/>
              <a:ea typeface="Calibri"/>
              <a:cs typeface="Calibri"/>
              <a:sym typeface="Calibri"/>
            </a:endParaRPr>
          </a:p>
        </p:txBody>
      </p:sp>
      <p:sp>
        <p:nvSpPr>
          <p:cNvPr id="228" name="Shape 228"/>
          <p:cNvSpPr txBox="1"/>
          <p:nvPr/>
        </p:nvSpPr>
        <p:spPr>
          <a:xfrm>
            <a:off x="4664900" y="1151600"/>
            <a:ext cx="4728900" cy="483600"/>
          </a:xfrm>
          <a:prstGeom prst="rect">
            <a:avLst/>
          </a:prstGeom>
          <a:noFill/>
          <a:ln>
            <a:noFill/>
          </a:ln>
        </p:spPr>
        <p:txBody>
          <a:bodyPr lIns="91425" tIns="91425" rIns="91425" bIns="91425" anchor="t" anchorCtr="0">
            <a:noAutofit/>
          </a:bodyPr>
          <a:lstStyle/>
          <a:p>
            <a:pPr lvl="0">
              <a:spcBef>
                <a:spcPts val="0"/>
              </a:spcBef>
              <a:buNone/>
            </a:pPr>
            <a:r>
              <a:rPr lang="en" b="1"/>
              <a:t>Exact course line has few landing options</a:t>
            </a:r>
          </a:p>
        </p:txBody>
      </p:sp>
      <p:sp>
        <p:nvSpPr>
          <p:cNvPr id="229" name="Shape 229"/>
          <p:cNvSpPr txBox="1"/>
          <p:nvPr/>
        </p:nvSpPr>
        <p:spPr>
          <a:xfrm>
            <a:off x="2386600" y="2049525"/>
            <a:ext cx="1959300" cy="369300"/>
          </a:xfrm>
          <a:prstGeom prst="rect">
            <a:avLst/>
          </a:prstGeom>
          <a:noFill/>
          <a:ln>
            <a:noFill/>
          </a:ln>
        </p:spPr>
        <p:txBody>
          <a:bodyPr lIns="91425" tIns="91425" rIns="91425" bIns="91425" anchor="t" anchorCtr="0">
            <a:noAutofit/>
          </a:bodyPr>
          <a:lstStyle/>
          <a:p>
            <a:pPr lvl="0" rtl="0">
              <a:spcBef>
                <a:spcPts val="0"/>
              </a:spcBef>
              <a:buNone/>
            </a:pPr>
            <a:r>
              <a:rPr lang="en" b="1"/>
              <a:t>LaGrange Airport</a:t>
            </a:r>
          </a:p>
        </p:txBody>
      </p:sp>
      <p:sp>
        <p:nvSpPr>
          <p:cNvPr id="230" name="Shape 230"/>
          <p:cNvSpPr txBox="1"/>
          <p:nvPr/>
        </p:nvSpPr>
        <p:spPr>
          <a:xfrm>
            <a:off x="1254975" y="5056025"/>
            <a:ext cx="1396800" cy="296100"/>
          </a:xfrm>
          <a:prstGeom prst="rect">
            <a:avLst/>
          </a:prstGeom>
          <a:solidFill>
            <a:srgbClr val="93C47D"/>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r>
              <a:rPr lang="en" b="1">
                <a:solidFill>
                  <a:srgbClr val="0000FF"/>
                </a:solidFill>
              </a:rPr>
              <a:t>Lanett Airport</a:t>
            </a:r>
          </a:p>
        </p:txBody>
      </p:sp>
      <p:sp>
        <p:nvSpPr>
          <p:cNvPr id="231" name="Shape 231"/>
          <p:cNvSpPr txBox="1"/>
          <p:nvPr/>
        </p:nvSpPr>
        <p:spPr>
          <a:xfrm>
            <a:off x="7117575" y="2594425"/>
            <a:ext cx="1674900" cy="193800"/>
          </a:xfrm>
          <a:prstGeom prst="rect">
            <a:avLst/>
          </a:prstGeom>
          <a:solidFill>
            <a:srgbClr val="6AA84F"/>
          </a:solidFill>
          <a:ln>
            <a:noFill/>
          </a:ln>
        </p:spPr>
        <p:txBody>
          <a:bodyPr lIns="91425" tIns="91425" rIns="91425" bIns="91425" anchor="ctr" anchorCtr="0">
            <a:noAutofit/>
          </a:bodyPr>
          <a:lstStyle/>
          <a:p>
            <a:pPr lvl="0" rtl="0">
              <a:spcBef>
                <a:spcPts val="0"/>
              </a:spcBef>
              <a:buNone/>
            </a:pPr>
            <a:r>
              <a:rPr lang="en" b="1">
                <a:solidFill>
                  <a:srgbClr val="0000FF"/>
                </a:solidFill>
              </a:rPr>
              <a:t>Roosevelt Airport</a:t>
            </a:r>
          </a:p>
        </p:txBody>
      </p:sp>
      <p:sp>
        <p:nvSpPr>
          <p:cNvPr id="232" name="Shape 232"/>
          <p:cNvSpPr txBox="1"/>
          <p:nvPr/>
        </p:nvSpPr>
        <p:spPr>
          <a:xfrm>
            <a:off x="694350" y="3622575"/>
            <a:ext cx="1458000" cy="663600"/>
          </a:xfrm>
          <a:prstGeom prst="rect">
            <a:avLst/>
          </a:prstGeom>
          <a:noFill/>
          <a:ln>
            <a:noFill/>
          </a:ln>
        </p:spPr>
        <p:txBody>
          <a:bodyPr lIns="91425" tIns="91425" rIns="91425" bIns="91425" anchor="t" anchorCtr="0">
            <a:noAutofit/>
          </a:bodyPr>
          <a:lstStyle/>
          <a:p>
            <a:pPr lvl="0" rtl="0">
              <a:spcBef>
                <a:spcPts val="0"/>
              </a:spcBef>
              <a:buNone/>
            </a:pPr>
            <a:r>
              <a:rPr lang="en" b="1"/>
              <a:t>RC Field often landable</a:t>
            </a:r>
          </a:p>
        </p:txBody>
      </p:sp>
      <p:sp>
        <p:nvSpPr>
          <p:cNvPr id="233" name="Shape 233"/>
          <p:cNvSpPr txBox="1"/>
          <p:nvPr/>
        </p:nvSpPr>
        <p:spPr>
          <a:xfrm>
            <a:off x="4810100" y="4626250"/>
            <a:ext cx="1959300" cy="369300"/>
          </a:xfrm>
          <a:prstGeom prst="rect">
            <a:avLst/>
          </a:prstGeom>
          <a:noFill/>
          <a:ln>
            <a:noFill/>
          </a:ln>
        </p:spPr>
        <p:txBody>
          <a:bodyPr lIns="91425" tIns="91425" rIns="91425" bIns="91425" anchor="t" anchorCtr="0">
            <a:noAutofit/>
          </a:bodyPr>
          <a:lstStyle/>
          <a:p>
            <a:pPr lvl="0" rtl="0">
              <a:spcBef>
                <a:spcPts val="0"/>
              </a:spcBef>
              <a:buNone/>
            </a:pPr>
            <a:r>
              <a:rPr lang="en" b="1"/>
              <a:t>Pine Mtn Airport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Shape 23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150" y="3852911"/>
            <a:ext cx="4592100" cy="3005100"/>
          </a:xfrm>
          <a:prstGeom prst="rect">
            <a:avLst/>
          </a:prstGeom>
          <a:noFill/>
          <a:ln>
            <a:noFill/>
          </a:ln>
        </p:spPr>
      </p:pic>
      <p:pic>
        <p:nvPicPr>
          <p:cNvPr id="239" name="Shape 23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0800000">
            <a:off x="4561950" y="3852811"/>
            <a:ext cx="4551900" cy="3005100"/>
          </a:xfrm>
          <a:prstGeom prst="rect">
            <a:avLst/>
          </a:prstGeom>
          <a:noFill/>
          <a:ln>
            <a:noFill/>
          </a:ln>
        </p:spPr>
      </p:pic>
      <p:pic>
        <p:nvPicPr>
          <p:cNvPr id="240" name="Shape 240" descr="http://www.cumulus-soaring.com/books/SSA/JoyOfSoaring.jp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0" y="1002800"/>
            <a:ext cx="2111700" cy="2850000"/>
          </a:xfrm>
          <a:prstGeom prst="rect">
            <a:avLst/>
          </a:prstGeom>
          <a:noFill/>
          <a:ln>
            <a:noFill/>
          </a:ln>
        </p:spPr>
      </p:pic>
      <p:pic>
        <p:nvPicPr>
          <p:cNvPr id="241" name="Shape 241"/>
          <p:cNvPicPr preferRelativeResize="0"/>
          <p:nvPr/>
        </p:nvPicPr>
        <p:blipFill>
          <a:blip r:embed="rId6">
            <a:alphaModFix/>
          </a:blip>
          <a:stretch>
            <a:fillRect/>
          </a:stretch>
        </p:blipFill>
        <p:spPr>
          <a:xfrm>
            <a:off x="2752200" y="90225"/>
            <a:ext cx="1809750" cy="2857500"/>
          </a:xfrm>
          <a:prstGeom prst="rect">
            <a:avLst/>
          </a:prstGeom>
          <a:noFill/>
          <a:ln>
            <a:noFill/>
          </a:ln>
        </p:spPr>
      </p:pic>
      <p:pic>
        <p:nvPicPr>
          <p:cNvPr id="242" name="Shape 242" descr="http://www.cumulus-soaring.com/books/Eckey/HeightBands.jpg"/>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833012" y="0"/>
            <a:ext cx="4311000" cy="3852900"/>
          </a:xfrm>
          <a:prstGeom prst="rect">
            <a:avLst/>
          </a:prstGeom>
          <a:noFill/>
          <a:ln>
            <a:noFill/>
          </a:ln>
        </p:spPr>
      </p:pic>
      <p:sp>
        <p:nvSpPr>
          <p:cNvPr id="243" name="Shape 243"/>
          <p:cNvSpPr txBox="1">
            <a:spLocks noGrp="1"/>
          </p:cNvSpPr>
          <p:nvPr>
            <p:ph type="title"/>
          </p:nvPr>
        </p:nvSpPr>
        <p:spPr>
          <a:xfrm>
            <a:off x="241975" y="212450"/>
            <a:ext cx="7886700" cy="1629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Clr>
                <a:schemeClr val="dk1"/>
              </a:buClr>
              <a:buSzPct val="25000"/>
              <a:buFont typeface="Calibri"/>
              <a:buNone/>
            </a:pPr>
            <a:r>
              <a:rPr lang="en" sz="4400" b="0" i="0" u="none" strike="noStrike" cap="none">
                <a:solidFill>
                  <a:srgbClr val="980000"/>
                </a:solidFill>
              </a:rPr>
              <a:t>Read…</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Shape 248" descr="http://www.cumulus-soaring.com/books/CrossCountrySoaring/CrossCountrySoaring-p59.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38325" y="3013300"/>
            <a:ext cx="6805800" cy="3844800"/>
          </a:xfrm>
          <a:prstGeom prst="rect">
            <a:avLst/>
          </a:prstGeom>
          <a:noFill/>
          <a:ln>
            <a:noFill/>
          </a:ln>
        </p:spPr>
      </p:pic>
      <p:sp>
        <p:nvSpPr>
          <p:cNvPr id="249" name="Shape 249"/>
          <p:cNvSpPr txBox="1">
            <a:spLocks noGrp="1"/>
          </p:cNvSpPr>
          <p:nvPr>
            <p:ph type="title"/>
          </p:nvPr>
        </p:nvSpPr>
        <p:spPr>
          <a:xfrm>
            <a:off x="206550" y="295075"/>
            <a:ext cx="7886700" cy="1629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Clr>
                <a:schemeClr val="dk1"/>
              </a:buClr>
              <a:buSzPct val="25000"/>
              <a:buFont typeface="Calibri"/>
              <a:buNone/>
            </a:pPr>
            <a:r>
              <a:rPr lang="en" sz="4400" b="0" i="0" u="none" strike="noStrike" cap="none">
                <a:solidFill>
                  <a:srgbClr val="980000"/>
                </a:solidFill>
              </a:rPr>
              <a:t>Read </a:t>
            </a:r>
            <a:br>
              <a:rPr lang="en" sz="4400" b="0" i="0" u="none" strike="noStrike" cap="none">
                <a:solidFill>
                  <a:srgbClr val="980000"/>
                </a:solidFill>
              </a:rPr>
            </a:br>
            <a:r>
              <a:rPr lang="en">
                <a:solidFill>
                  <a:srgbClr val="980000"/>
                </a:solidFill>
              </a:rPr>
              <a:t>more</a:t>
            </a:r>
            <a:r>
              <a:rPr lang="en" sz="4400" b="0" i="0" u="none" strike="noStrike" cap="none">
                <a:solidFill>
                  <a:srgbClr val="980000"/>
                </a:solidFill>
              </a:rPr>
              <a:t>…</a:t>
            </a:r>
          </a:p>
        </p:txBody>
      </p:sp>
      <p:pic>
        <p:nvPicPr>
          <p:cNvPr id="250" name="Shape 250" descr="http://www.cumulus-soaring.com/books/CrossCountrySoaring/CrossCountrySoaring.jp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297041" y="0"/>
            <a:ext cx="2306700" cy="3226199"/>
          </a:xfrm>
          <a:prstGeom prst="rect">
            <a:avLst/>
          </a:prstGeom>
          <a:noFill/>
          <a:ln>
            <a:noFill/>
          </a:ln>
        </p:spPr>
      </p:pic>
      <p:pic>
        <p:nvPicPr>
          <p:cNvPr id="251" name="Shape 251" descr="http://www.cumulus-soaring.com/books/CrossCountrySoaring/CrossCountrySoaring-p88.jp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867992" y="53187"/>
            <a:ext cx="4010700" cy="1389600"/>
          </a:xfrm>
          <a:prstGeom prst="rect">
            <a:avLst/>
          </a:prstGeom>
          <a:noFill/>
          <a:ln>
            <a:noFill/>
          </a:ln>
        </p:spPr>
      </p:pic>
      <p:pic>
        <p:nvPicPr>
          <p:cNvPr id="252" name="Shape 252" descr="http://www.cumulus-soaring.com/books/CrossCountrySoaring/CrossCountrySoaring-p88.jp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833642" y="1710250"/>
            <a:ext cx="4079400" cy="1380600"/>
          </a:xfrm>
          <a:prstGeom prst="rect">
            <a:avLst/>
          </a:prstGeom>
          <a:noFill/>
          <a:ln>
            <a:noFill/>
          </a:ln>
        </p:spPr>
      </p:pic>
      <p:pic>
        <p:nvPicPr>
          <p:cNvPr id="253" name="Shape 253"/>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0" y="2717475"/>
            <a:ext cx="2141050" cy="2984599"/>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8" name="Shape 288"/>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289" name="Shape 289"/>
          <p:cNvSpPr txBox="1">
            <a:spLocks noGrp="1"/>
          </p:cNvSpPr>
          <p:nvPr>
            <p:ph type="title"/>
          </p:nvPr>
        </p:nvSpPr>
        <p:spPr>
          <a:xfrm>
            <a:off x="219100" y="151975"/>
            <a:ext cx="5097300" cy="843000"/>
          </a:xfrm>
          <a:prstGeom prst="rect">
            <a:avLst/>
          </a:prstGeom>
        </p:spPr>
        <p:txBody>
          <a:bodyPr lIns="91425" tIns="91425" rIns="91425" bIns="91425" anchor="t" anchorCtr="0">
            <a:noAutofit/>
          </a:bodyPr>
          <a:lstStyle/>
          <a:p>
            <a:pPr lvl="0" rtl="0">
              <a:spcBef>
                <a:spcPts val="0"/>
              </a:spcBef>
              <a:buNone/>
            </a:pPr>
            <a:r>
              <a:rPr lang="en">
                <a:latin typeface="Varela Round"/>
                <a:ea typeface="Varela Round"/>
                <a:cs typeface="Varela Round"/>
                <a:sym typeface="Varela Round"/>
              </a:rPr>
              <a:t>Preparing Your Glider</a:t>
            </a:r>
          </a:p>
        </p:txBody>
      </p:sp>
      <p:sp>
        <p:nvSpPr>
          <p:cNvPr id="290" name="Shape 290"/>
          <p:cNvSpPr txBox="1">
            <a:spLocks noGrp="1"/>
          </p:cNvSpPr>
          <p:nvPr>
            <p:ph type="body" idx="1"/>
          </p:nvPr>
        </p:nvSpPr>
        <p:spPr>
          <a:xfrm>
            <a:off x="219100" y="1367050"/>
            <a:ext cx="8871600" cy="5415600"/>
          </a:xfrm>
          <a:prstGeom prst="rect">
            <a:avLst/>
          </a:prstGeom>
        </p:spPr>
        <p:txBody>
          <a:bodyPr lIns="91425" tIns="91425" rIns="91425" bIns="91425" anchor="t" anchorCtr="0">
            <a:noAutofit/>
          </a:bodyPr>
          <a:lstStyle/>
          <a:p>
            <a:pPr marL="457200" lvl="0" indent="-381000" rtl="0">
              <a:spcBef>
                <a:spcPts val="0"/>
              </a:spcBef>
              <a:buClr>
                <a:srgbClr val="1155CC"/>
              </a:buClr>
              <a:buSzPct val="100000"/>
              <a:buFont typeface="Varela Round"/>
            </a:pPr>
            <a:r>
              <a:rPr lang="en" sz="2400" b="1" dirty="0">
                <a:solidFill>
                  <a:srgbClr val="000000"/>
                </a:solidFill>
                <a:latin typeface="Varela Round"/>
                <a:ea typeface="Varela Round"/>
                <a:cs typeface="Varela Round"/>
                <a:sym typeface="Varela Round"/>
              </a:rPr>
              <a:t>Performance tuning hardly matters</a:t>
            </a:r>
            <a:r>
              <a:rPr lang="en" sz="2400" dirty="0">
                <a:solidFill>
                  <a:srgbClr val="000000"/>
                </a:solidFill>
                <a:latin typeface="Varela Round"/>
                <a:ea typeface="Varela Round"/>
                <a:cs typeface="Varela Round"/>
                <a:sym typeface="Varela Round"/>
              </a:rPr>
              <a:t> for your first few contests. It's more important that the ship trim &amp; fly well with no annoying distractions to divert your </a:t>
            </a:r>
            <a:r>
              <a:rPr lang="en" sz="2400" dirty="0" smtClean="0">
                <a:solidFill>
                  <a:srgbClr val="000000"/>
                </a:solidFill>
                <a:latin typeface="Varela Round"/>
                <a:ea typeface="Varela Round"/>
                <a:cs typeface="Varela Round"/>
                <a:sym typeface="Varela Round"/>
              </a:rPr>
              <a:t>attention.</a:t>
            </a:r>
          </a:p>
          <a:p>
            <a:pPr marL="457200" lvl="0" indent="-381000" rtl="0">
              <a:spcBef>
                <a:spcPts val="0"/>
              </a:spcBef>
              <a:buClr>
                <a:srgbClr val="1155CC"/>
              </a:buClr>
              <a:buSzPct val="100000"/>
              <a:buFont typeface="Varela Round"/>
            </a:pPr>
            <a:r>
              <a:rPr lang="en" sz="2400" dirty="0" smtClean="0">
                <a:solidFill>
                  <a:srgbClr val="000000"/>
                </a:solidFill>
                <a:latin typeface="Varela Round"/>
                <a:ea typeface="Varela Round"/>
                <a:cs typeface="Varela Round"/>
                <a:sym typeface="Varela Round"/>
              </a:rPr>
              <a:t>A </a:t>
            </a:r>
            <a:r>
              <a:rPr lang="en" sz="2400" dirty="0">
                <a:solidFill>
                  <a:srgbClr val="000000"/>
                </a:solidFill>
                <a:latin typeface="Varela Round"/>
                <a:ea typeface="Varela Round"/>
                <a:cs typeface="Varela Round"/>
                <a:sym typeface="Varela Round"/>
              </a:rPr>
              <a:t>good </a:t>
            </a:r>
            <a:r>
              <a:rPr lang="en" sz="2400" b="1" dirty="0">
                <a:solidFill>
                  <a:srgbClr val="000000"/>
                </a:solidFill>
                <a:latin typeface="Varela Round"/>
                <a:ea typeface="Varela Round"/>
                <a:cs typeface="Varela Round"/>
                <a:sym typeface="Varela Round"/>
              </a:rPr>
              <a:t>audio vario</a:t>
            </a:r>
            <a:r>
              <a:rPr lang="en" sz="2400" dirty="0">
                <a:solidFill>
                  <a:srgbClr val="000000"/>
                </a:solidFill>
                <a:latin typeface="Varela Round"/>
                <a:ea typeface="Varela Round"/>
                <a:cs typeface="Varela Round"/>
                <a:sym typeface="Varela Round"/>
              </a:rPr>
              <a:t> is essential for contest flying.</a:t>
            </a:r>
          </a:p>
          <a:p>
            <a:pPr marL="457200" lvl="0" indent="-381000" rtl="0">
              <a:lnSpc>
                <a:spcPct val="115000"/>
              </a:lnSpc>
              <a:spcBef>
                <a:spcPts val="0"/>
              </a:spcBef>
              <a:buClr>
                <a:srgbClr val="1155CC"/>
              </a:buClr>
              <a:buSzPct val="100000"/>
              <a:buFont typeface="Varela Round"/>
            </a:pPr>
            <a:r>
              <a:rPr lang="en" sz="2400" dirty="0">
                <a:solidFill>
                  <a:srgbClr val="000000"/>
                </a:solidFill>
                <a:latin typeface="Varela Round"/>
                <a:ea typeface="Varela Round"/>
                <a:cs typeface="Varela Round"/>
                <a:sym typeface="Varela Round"/>
              </a:rPr>
              <a:t>Your </a:t>
            </a:r>
            <a:r>
              <a:rPr lang="en" sz="2400" b="1" dirty="0">
                <a:solidFill>
                  <a:srgbClr val="000000"/>
                </a:solidFill>
                <a:latin typeface="Varela Round"/>
                <a:ea typeface="Varela Round"/>
                <a:cs typeface="Varela Round"/>
                <a:sym typeface="Varela Round"/>
              </a:rPr>
              <a:t>trailer &amp; tow vehicle</a:t>
            </a:r>
            <a:r>
              <a:rPr lang="en" sz="2400" dirty="0">
                <a:solidFill>
                  <a:srgbClr val="000000"/>
                </a:solidFill>
                <a:latin typeface="Varela Round"/>
                <a:ea typeface="Varela Round"/>
                <a:cs typeface="Varela Round"/>
                <a:sym typeface="Varela Round"/>
              </a:rPr>
              <a:t> should function well </a:t>
            </a:r>
            <a:br>
              <a:rPr lang="en" sz="2400" dirty="0">
                <a:solidFill>
                  <a:srgbClr val="000000"/>
                </a:solidFill>
                <a:latin typeface="Varela Round"/>
                <a:ea typeface="Varela Round"/>
                <a:cs typeface="Varela Round"/>
                <a:sym typeface="Varela Round"/>
              </a:rPr>
            </a:br>
            <a:r>
              <a:rPr lang="en" sz="2400" dirty="0">
                <a:solidFill>
                  <a:srgbClr val="000000"/>
                </a:solidFill>
                <a:latin typeface="Varela Round"/>
                <a:ea typeface="Varela Round"/>
                <a:cs typeface="Varela Round"/>
                <a:sym typeface="Varela Round"/>
              </a:rPr>
              <a:t>	- with </a:t>
            </a:r>
            <a:r>
              <a:rPr lang="en" sz="2400" b="1" dirty="0">
                <a:solidFill>
                  <a:srgbClr val="000000"/>
                </a:solidFill>
                <a:latin typeface="Varela Round"/>
                <a:ea typeface="Varela Round"/>
                <a:cs typeface="Varela Round"/>
                <a:sym typeface="Varela Round"/>
              </a:rPr>
              <a:t>gas &amp; </a:t>
            </a:r>
            <a:r>
              <a:rPr lang="en" sz="2400" b="1" dirty="0" smtClean="0">
                <a:solidFill>
                  <a:srgbClr val="000000"/>
                </a:solidFill>
                <a:latin typeface="Varela Round"/>
                <a:ea typeface="Varela Round"/>
                <a:cs typeface="Varela Round"/>
                <a:sym typeface="Varela Round"/>
              </a:rPr>
              <a:t>keys</a:t>
            </a:r>
            <a:r>
              <a:rPr lang="en" sz="2400" dirty="0" smtClean="0">
                <a:solidFill>
                  <a:srgbClr val="000000"/>
                </a:solidFill>
                <a:latin typeface="Varela Round"/>
                <a:ea typeface="Varela Round"/>
                <a:cs typeface="Varela Round"/>
                <a:sym typeface="Varela Round"/>
              </a:rPr>
              <a:t>.</a:t>
            </a:r>
            <a:endParaRPr lang="en" sz="2400" dirty="0">
              <a:solidFill>
                <a:srgbClr val="000000"/>
              </a:solidFill>
              <a:latin typeface="Varela Round"/>
              <a:ea typeface="Varela Round"/>
              <a:cs typeface="Varela Round"/>
              <a:sym typeface="Varela Round"/>
            </a:endParaRPr>
          </a:p>
          <a:p>
            <a:pPr marL="457200" lvl="0" indent="-381000" rtl="0">
              <a:lnSpc>
                <a:spcPct val="115000"/>
              </a:lnSpc>
              <a:spcBef>
                <a:spcPts val="0"/>
              </a:spcBef>
              <a:buClr>
                <a:srgbClr val="1155CC"/>
              </a:buClr>
              <a:buSzPct val="100000"/>
              <a:buFont typeface="Varela Round"/>
            </a:pPr>
            <a:r>
              <a:rPr lang="en" sz="2400" dirty="0" smtClean="0">
                <a:solidFill>
                  <a:srgbClr val="000000"/>
                </a:solidFill>
                <a:latin typeface="Varela Round"/>
                <a:ea typeface="Varela Round"/>
                <a:cs typeface="Varela Round"/>
                <a:sym typeface="Varela Round"/>
              </a:rPr>
              <a:t>Wing </a:t>
            </a:r>
            <a:r>
              <a:rPr lang="en" sz="2400" dirty="0">
                <a:solidFill>
                  <a:srgbClr val="000000"/>
                </a:solidFill>
                <a:latin typeface="Varela Round"/>
                <a:ea typeface="Varela Round"/>
                <a:cs typeface="Varela Round"/>
                <a:sym typeface="Varela Round"/>
              </a:rPr>
              <a:t>stands, tie down ropes and spikes.</a:t>
            </a:r>
          </a:p>
          <a:p>
            <a:pPr marL="457200" lvl="0" indent="-381000" rtl="0">
              <a:lnSpc>
                <a:spcPct val="115000"/>
              </a:lnSpc>
              <a:spcBef>
                <a:spcPts val="0"/>
              </a:spcBef>
              <a:buClr>
                <a:srgbClr val="1155CC"/>
              </a:buClr>
              <a:buSzPct val="100000"/>
              <a:buFont typeface="Varela Round"/>
            </a:pPr>
            <a:r>
              <a:rPr lang="en" sz="2400" dirty="0">
                <a:solidFill>
                  <a:srgbClr val="000000"/>
                </a:solidFill>
                <a:latin typeface="Varela Round"/>
                <a:ea typeface="Varela Round"/>
                <a:cs typeface="Varela Round"/>
                <a:sym typeface="Varela Round"/>
              </a:rPr>
              <a:t>Ground handling equipment: </a:t>
            </a:r>
            <a:br>
              <a:rPr lang="en" sz="2400" dirty="0">
                <a:solidFill>
                  <a:srgbClr val="000000"/>
                </a:solidFill>
                <a:latin typeface="Varela Round"/>
                <a:ea typeface="Varela Round"/>
                <a:cs typeface="Varela Round"/>
                <a:sym typeface="Varela Round"/>
              </a:rPr>
            </a:br>
            <a:r>
              <a:rPr lang="en" sz="2400" dirty="0">
                <a:solidFill>
                  <a:srgbClr val="000000"/>
                </a:solidFill>
                <a:latin typeface="Varela Round"/>
                <a:ea typeface="Varela Round"/>
                <a:cs typeface="Varela Round"/>
                <a:sym typeface="Varela Round"/>
              </a:rPr>
              <a:t>	tail dolly, wing wheel, towbar, or </a:t>
            </a:r>
            <a:r>
              <a:rPr lang="en" sz="2400" i="1" dirty="0">
                <a:solidFill>
                  <a:srgbClr val="000000"/>
                </a:solidFill>
                <a:latin typeface="Varela Round"/>
                <a:ea typeface="Varela Round"/>
                <a:cs typeface="Varela Round"/>
                <a:sym typeface="Varela Round"/>
              </a:rPr>
              <a:t>at least a rope!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p:nvPr/>
        </p:nvSpPr>
        <p:spPr>
          <a:xfrm>
            <a:off x="6205200" y="0"/>
            <a:ext cx="2938800" cy="1250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pic>
        <p:nvPicPr>
          <p:cNvPr id="287" name="Shape 28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372150" y="73750"/>
            <a:ext cx="1522975" cy="999449"/>
          </a:xfrm>
          <a:prstGeom prst="rect">
            <a:avLst/>
          </a:prstGeom>
          <a:noFill/>
          <a:ln>
            <a:noFill/>
          </a:ln>
        </p:spPr>
      </p:pic>
      <p:sp>
        <p:nvSpPr>
          <p:cNvPr id="288" name="Shape 288"/>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289" name="Shape 289"/>
          <p:cNvSpPr txBox="1">
            <a:spLocks noGrp="1"/>
          </p:cNvSpPr>
          <p:nvPr>
            <p:ph type="title"/>
          </p:nvPr>
        </p:nvSpPr>
        <p:spPr>
          <a:xfrm>
            <a:off x="219100" y="151975"/>
            <a:ext cx="5097300" cy="843000"/>
          </a:xfrm>
          <a:prstGeom prst="rect">
            <a:avLst/>
          </a:prstGeom>
        </p:spPr>
        <p:txBody>
          <a:bodyPr lIns="91425" tIns="91425" rIns="91425" bIns="91425" anchor="t" anchorCtr="0">
            <a:noAutofit/>
          </a:bodyPr>
          <a:lstStyle/>
          <a:p>
            <a:pPr lvl="0" rtl="0">
              <a:spcBef>
                <a:spcPts val="0"/>
              </a:spcBef>
              <a:buNone/>
            </a:pPr>
            <a:r>
              <a:rPr lang="en-US" dirty="0" smtClean="0">
                <a:latin typeface="Varela Round"/>
                <a:ea typeface="Varela Round"/>
                <a:cs typeface="Varela Round"/>
                <a:sym typeface="Varela Round"/>
              </a:rPr>
              <a:t>Equipment</a:t>
            </a:r>
            <a:endParaRPr lang="en" dirty="0">
              <a:latin typeface="Varela Round"/>
              <a:ea typeface="Varela Round"/>
              <a:cs typeface="Varela Round"/>
              <a:sym typeface="Varela Round"/>
            </a:endParaRPr>
          </a:p>
        </p:txBody>
      </p:sp>
      <p:sp>
        <p:nvSpPr>
          <p:cNvPr id="290" name="Shape 290"/>
          <p:cNvSpPr txBox="1">
            <a:spLocks noGrp="1"/>
          </p:cNvSpPr>
          <p:nvPr>
            <p:ph type="body" idx="1"/>
          </p:nvPr>
        </p:nvSpPr>
        <p:spPr>
          <a:xfrm>
            <a:off x="219100" y="1367050"/>
            <a:ext cx="8871600" cy="5415600"/>
          </a:xfrm>
          <a:prstGeom prst="rect">
            <a:avLst/>
          </a:prstGeom>
        </p:spPr>
        <p:txBody>
          <a:bodyPr lIns="91425" tIns="91425" rIns="91425" bIns="91425" anchor="t" anchorCtr="0">
            <a:noAutofit/>
          </a:bodyPr>
          <a:lstStyle/>
          <a:p>
            <a:pPr marL="457200" lvl="0" indent="-381000" rtl="0">
              <a:spcBef>
                <a:spcPts val="0"/>
              </a:spcBef>
              <a:buClr>
                <a:srgbClr val="1155CC"/>
              </a:buClr>
              <a:buSzPct val="100000"/>
              <a:buFont typeface="Varela Round"/>
            </a:pPr>
            <a:r>
              <a:rPr lang="en" sz="2400" dirty="0" smtClean="0">
                <a:solidFill>
                  <a:srgbClr val="000000"/>
                </a:solidFill>
                <a:latin typeface="Varela Round"/>
                <a:ea typeface="Varela Round"/>
                <a:cs typeface="Varela Round"/>
                <a:sym typeface="Varela Round"/>
              </a:rPr>
              <a:t>A </a:t>
            </a:r>
            <a:r>
              <a:rPr lang="en" sz="2400" dirty="0">
                <a:solidFill>
                  <a:srgbClr val="000000"/>
                </a:solidFill>
                <a:latin typeface="Varela Round"/>
                <a:ea typeface="Varela Round"/>
                <a:cs typeface="Varela Round"/>
                <a:sym typeface="Varela Round"/>
              </a:rPr>
              <a:t>good </a:t>
            </a:r>
            <a:r>
              <a:rPr lang="en" sz="2400" b="1" dirty="0">
                <a:solidFill>
                  <a:srgbClr val="000000"/>
                </a:solidFill>
                <a:latin typeface="Varela Round"/>
                <a:ea typeface="Varela Round"/>
                <a:cs typeface="Varela Round"/>
                <a:sym typeface="Varela Round"/>
              </a:rPr>
              <a:t>audio vario</a:t>
            </a:r>
            <a:r>
              <a:rPr lang="en" sz="2400" dirty="0">
                <a:solidFill>
                  <a:srgbClr val="000000"/>
                </a:solidFill>
                <a:latin typeface="Varela Round"/>
                <a:ea typeface="Varela Round"/>
                <a:cs typeface="Varela Round"/>
                <a:sym typeface="Varela Round"/>
              </a:rPr>
              <a:t> </a:t>
            </a:r>
            <a:r>
              <a:rPr lang="en-US" sz="2400" dirty="0" smtClean="0">
                <a:solidFill>
                  <a:srgbClr val="000000"/>
                </a:solidFill>
                <a:latin typeface="Varela Round"/>
                <a:ea typeface="Varela Round"/>
                <a:cs typeface="Varela Round"/>
                <a:sym typeface="Varela Round"/>
              </a:rPr>
              <a:t>and a moving map navigation system are</a:t>
            </a:r>
            <a:r>
              <a:rPr lang="en" sz="2400" dirty="0" smtClean="0">
                <a:solidFill>
                  <a:srgbClr val="000000"/>
                </a:solidFill>
                <a:latin typeface="Varela Round"/>
                <a:ea typeface="Varela Round"/>
                <a:cs typeface="Varela Round"/>
                <a:sym typeface="Varela Round"/>
              </a:rPr>
              <a:t> </a:t>
            </a:r>
            <a:r>
              <a:rPr lang="en" sz="2400" dirty="0">
                <a:solidFill>
                  <a:srgbClr val="000000"/>
                </a:solidFill>
                <a:latin typeface="Varela Round"/>
                <a:ea typeface="Varela Round"/>
                <a:cs typeface="Varela Round"/>
                <a:sym typeface="Varela Round"/>
              </a:rPr>
              <a:t>essential for contest flying</a:t>
            </a:r>
            <a:r>
              <a:rPr lang="en" sz="2400" dirty="0" smtClean="0">
                <a:solidFill>
                  <a:srgbClr val="000000"/>
                </a:solidFill>
                <a:latin typeface="Varela Round"/>
                <a:ea typeface="Varela Round"/>
                <a:cs typeface="Varela Round"/>
                <a:sym typeface="Varela Round"/>
              </a:rPr>
              <a:t>.</a:t>
            </a:r>
            <a:endParaRPr lang="en-US" sz="2400" dirty="0" smtClean="0">
              <a:solidFill>
                <a:srgbClr val="000000"/>
              </a:solidFill>
              <a:latin typeface="Varela Round"/>
              <a:ea typeface="Varela Round"/>
              <a:cs typeface="Varela Round"/>
              <a:sym typeface="Varela Round"/>
            </a:endParaRPr>
          </a:p>
          <a:p>
            <a:pPr marL="914400" lvl="1" indent="-381000">
              <a:buClr>
                <a:srgbClr val="1155CC"/>
              </a:buClr>
            </a:pPr>
            <a:r>
              <a:rPr lang="en-US" sz="2200" dirty="0" smtClean="0">
                <a:solidFill>
                  <a:srgbClr val="0000FF"/>
                </a:solidFill>
                <a:latin typeface="Varela Round"/>
                <a:ea typeface="Varela Round"/>
                <a:cs typeface="Varela Round"/>
                <a:sym typeface="Varela Round"/>
              </a:rPr>
              <a:t>Need not be state of the art or expensive!</a:t>
            </a:r>
            <a:endParaRPr lang="en" sz="2200" dirty="0">
              <a:solidFill>
                <a:srgbClr val="0000FF"/>
              </a:solidFill>
              <a:latin typeface="Varela Round"/>
              <a:ea typeface="Varela Round"/>
              <a:cs typeface="Varela Round"/>
              <a:sym typeface="Varela Round"/>
            </a:endParaRPr>
          </a:p>
        </p:txBody>
      </p:sp>
      <p:pic>
        <p:nvPicPr>
          <p:cNvPr id="291" name="Shape 29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595825" y="263198"/>
            <a:ext cx="1309469" cy="842998"/>
          </a:xfrm>
          <a:prstGeom prst="rect">
            <a:avLst/>
          </a:prstGeom>
          <a:noFill/>
          <a:ln>
            <a:noFill/>
          </a:ln>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9232" y="3656599"/>
            <a:ext cx="2374051" cy="2471188"/>
          </a:xfrm>
          <a:prstGeom prst="rect">
            <a:avLst/>
          </a:prstGeom>
        </p:spPr>
      </p:pic>
      <p:pic>
        <p:nvPicPr>
          <p:cNvPr id="7" name="Picture 6"/>
          <p:cNvPicPr>
            <a:picLocks noChangeAspect="1"/>
          </p:cNvPicPr>
          <p:nvPr/>
        </p:nvPicPr>
        <p:blipFill>
          <a:blip r:embed="rId6"/>
          <a:stretch>
            <a:fillRect/>
          </a:stretch>
        </p:blipFill>
        <p:spPr>
          <a:xfrm>
            <a:off x="3174874" y="4508363"/>
            <a:ext cx="2349637" cy="2349637"/>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43208" y="3376878"/>
            <a:ext cx="2477833" cy="3033969"/>
          </a:xfrm>
          <a:prstGeom prst="rect">
            <a:avLst/>
          </a:prstGeom>
        </p:spPr>
      </p:pic>
    </p:spTree>
    <p:extLst>
      <p:ext uri="{BB962C8B-B14F-4D97-AF65-F5344CB8AC3E}">
        <p14:creationId xmlns:p14="http://schemas.microsoft.com/office/powerpoint/2010/main" val="14710177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p:nvPr/>
        </p:nvSpPr>
        <p:spPr>
          <a:xfrm>
            <a:off x="0" y="0"/>
            <a:ext cx="2446200" cy="2343900"/>
          </a:xfrm>
          <a:prstGeom prst="rect">
            <a:avLst/>
          </a:prstGeom>
          <a:solidFill>
            <a:srgbClr val="CCCCCC"/>
          </a:solidFill>
          <a:ln>
            <a:noFill/>
          </a:ln>
        </p:spPr>
        <p:txBody>
          <a:bodyPr lIns="91425" tIns="91425" rIns="91425" bIns="91425" anchor="ctr" anchorCtr="0">
            <a:noAutofit/>
          </a:bodyPr>
          <a:lstStyle/>
          <a:p>
            <a:pPr lvl="0">
              <a:spcBef>
                <a:spcPts val="0"/>
              </a:spcBef>
              <a:buNone/>
            </a:pPr>
            <a:endParaRPr dirty="0"/>
          </a:p>
        </p:txBody>
      </p:sp>
      <p:sp>
        <p:nvSpPr>
          <p:cNvPr id="157" name="Shape 157"/>
          <p:cNvSpPr txBox="1">
            <a:spLocks noGrp="1"/>
          </p:cNvSpPr>
          <p:nvPr>
            <p:ph type="title"/>
          </p:nvPr>
        </p:nvSpPr>
        <p:spPr>
          <a:xfrm>
            <a:off x="2473925" y="257125"/>
            <a:ext cx="6507600" cy="2086800"/>
          </a:xfrm>
          <a:prstGeom prst="rect">
            <a:avLst/>
          </a:prstGeom>
        </p:spPr>
        <p:txBody>
          <a:bodyPr lIns="91425" tIns="91425" rIns="91425" bIns="91425" anchor="b" anchorCtr="0">
            <a:noAutofit/>
          </a:bodyPr>
          <a:lstStyle/>
          <a:p>
            <a:pPr lvl="0" rtl="0">
              <a:spcBef>
                <a:spcPts val="0"/>
              </a:spcBef>
              <a:buNone/>
            </a:pPr>
            <a:r>
              <a:rPr lang="en" sz="4800" dirty="0">
                <a:solidFill>
                  <a:srgbClr val="CF71FF"/>
                </a:solidFill>
                <a:latin typeface="+mn-lt"/>
                <a:ea typeface="Days One"/>
                <a:cs typeface="Days One"/>
                <a:sym typeface="Days One"/>
              </a:rPr>
              <a:t>SES </a:t>
            </a:r>
            <a:br>
              <a:rPr lang="en" sz="4800" dirty="0">
                <a:solidFill>
                  <a:srgbClr val="CF71FF"/>
                </a:solidFill>
                <a:latin typeface="+mn-lt"/>
                <a:ea typeface="Days One"/>
                <a:cs typeface="Days One"/>
                <a:sym typeface="Days One"/>
              </a:rPr>
            </a:br>
            <a:r>
              <a:rPr lang="en" sz="4800" dirty="0">
                <a:solidFill>
                  <a:srgbClr val="CF71FF"/>
                </a:solidFill>
                <a:latin typeface="+mn-lt"/>
                <a:ea typeface="Days One"/>
                <a:cs typeface="Days One"/>
                <a:sym typeface="Days One"/>
              </a:rPr>
              <a:t>Glider Competition </a:t>
            </a:r>
            <a:br>
              <a:rPr lang="en" sz="4800" dirty="0">
                <a:solidFill>
                  <a:srgbClr val="CF71FF"/>
                </a:solidFill>
                <a:latin typeface="+mn-lt"/>
                <a:ea typeface="Days One"/>
                <a:cs typeface="Days One"/>
                <a:sym typeface="Days One"/>
              </a:rPr>
            </a:br>
            <a:r>
              <a:rPr lang="en" sz="4800" dirty="0">
                <a:solidFill>
                  <a:srgbClr val="CF71FF"/>
                </a:solidFill>
                <a:latin typeface="+mn-lt"/>
                <a:ea typeface="Days One"/>
                <a:cs typeface="Days One"/>
                <a:sym typeface="Days One"/>
              </a:rPr>
              <a:t>101 Seminar</a:t>
            </a:r>
          </a:p>
        </p:txBody>
      </p:sp>
      <p:sp>
        <p:nvSpPr>
          <p:cNvPr id="158" name="Shape 158"/>
          <p:cNvSpPr txBox="1"/>
          <p:nvPr/>
        </p:nvSpPr>
        <p:spPr>
          <a:xfrm>
            <a:off x="485075" y="2753850"/>
            <a:ext cx="8496600" cy="3918600"/>
          </a:xfrm>
          <a:prstGeom prst="rect">
            <a:avLst/>
          </a:prstGeom>
          <a:noFill/>
          <a:ln>
            <a:noFill/>
          </a:ln>
        </p:spPr>
        <p:txBody>
          <a:bodyPr lIns="91425" tIns="91425" rIns="91425" bIns="91425" anchor="ctr" anchorCtr="0">
            <a:noAutofit/>
          </a:bodyPr>
          <a:lstStyle/>
          <a:p>
            <a:pPr lvl="0" algn="ctr" rtl="0">
              <a:spcBef>
                <a:spcPts val="0"/>
              </a:spcBef>
              <a:buNone/>
            </a:pPr>
            <a:r>
              <a:rPr lang="en" sz="2000" b="1" dirty="0">
                <a:solidFill>
                  <a:srgbClr val="9900FF"/>
                </a:solidFill>
                <a:latin typeface="+mj-lt"/>
                <a:ea typeface="Days One"/>
                <a:cs typeface="Days One"/>
                <a:sym typeface="Days One"/>
              </a:rPr>
              <a:t>Beginners learn how to comfortably fly their first race day </a:t>
            </a:r>
            <a:br>
              <a:rPr lang="en" sz="2000" b="1" dirty="0">
                <a:solidFill>
                  <a:srgbClr val="9900FF"/>
                </a:solidFill>
                <a:latin typeface="+mj-lt"/>
                <a:ea typeface="Days One"/>
                <a:cs typeface="Days One"/>
                <a:sym typeface="Days One"/>
              </a:rPr>
            </a:br>
            <a:r>
              <a:rPr lang="en" sz="2000" b="1" dirty="0">
                <a:solidFill>
                  <a:srgbClr val="9900FF"/>
                </a:solidFill>
                <a:latin typeface="+mj-lt"/>
                <a:ea typeface="Days One"/>
                <a:cs typeface="Days One"/>
                <a:sym typeface="Days One"/>
              </a:rPr>
              <a:t>&amp; have fun too!</a:t>
            </a:r>
          </a:p>
          <a:p>
            <a:pPr lvl="0" algn="ctr" rtl="0">
              <a:spcBef>
                <a:spcPts val="0"/>
              </a:spcBef>
              <a:buNone/>
            </a:pPr>
            <a:endParaRPr dirty="0">
              <a:solidFill>
                <a:srgbClr val="0B5394"/>
              </a:solidFill>
              <a:latin typeface="+mj-lt"/>
              <a:ea typeface="Days One"/>
              <a:cs typeface="Days One"/>
              <a:sym typeface="Days One"/>
            </a:endParaRPr>
          </a:p>
          <a:p>
            <a:pPr lvl="0" rtl="0">
              <a:spcBef>
                <a:spcPts val="0"/>
              </a:spcBef>
              <a:buNone/>
            </a:pPr>
            <a:r>
              <a:rPr lang="en" sz="1600" i="1" dirty="0">
                <a:solidFill>
                  <a:schemeClr val="dk1"/>
                </a:solidFill>
                <a:latin typeface="+mj-lt"/>
                <a:ea typeface="Varela Round"/>
                <a:cs typeface="Varela Round"/>
                <a:sym typeface="Varela Round"/>
              </a:rPr>
              <a:t>What: </a:t>
            </a:r>
            <a:r>
              <a:rPr lang="en" sz="1600" dirty="0">
                <a:solidFill>
                  <a:schemeClr val="dk1"/>
                </a:solidFill>
                <a:latin typeface="+mj-lt"/>
                <a:ea typeface="Varela Round"/>
                <a:cs typeface="Varela Round"/>
                <a:sym typeface="Varela Round"/>
              </a:rPr>
              <a:t> Seminar to prepare pilots to fly their first contest. Not focused on how to win, but on how to avoid a lot of common beginner mistakes.</a:t>
            </a:r>
          </a:p>
          <a:p>
            <a:pPr lvl="0" rtl="0">
              <a:spcBef>
                <a:spcPts val="0"/>
              </a:spcBef>
              <a:buNone/>
            </a:pPr>
            <a:endParaRPr sz="1600" i="1" dirty="0">
              <a:solidFill>
                <a:schemeClr val="dk1"/>
              </a:solidFill>
              <a:latin typeface="+mj-lt"/>
              <a:ea typeface="Varela Round"/>
              <a:cs typeface="Varela Round"/>
              <a:sym typeface="Varela Round"/>
            </a:endParaRPr>
          </a:p>
          <a:p>
            <a:pPr lvl="0" rtl="0">
              <a:spcBef>
                <a:spcPts val="0"/>
              </a:spcBef>
              <a:buNone/>
            </a:pPr>
            <a:r>
              <a:rPr lang="en" sz="1600" i="1" dirty="0">
                <a:solidFill>
                  <a:schemeClr val="dk1"/>
                </a:solidFill>
                <a:latin typeface="+mj-lt"/>
                <a:ea typeface="Varela Round"/>
                <a:cs typeface="Varela Round"/>
                <a:sym typeface="Varela Round"/>
              </a:rPr>
              <a:t>Who:</a:t>
            </a:r>
            <a:r>
              <a:rPr lang="en" sz="1600" b="1" i="1" dirty="0">
                <a:solidFill>
                  <a:schemeClr val="dk1"/>
                </a:solidFill>
                <a:latin typeface="+mj-lt"/>
                <a:ea typeface="Varela Round"/>
                <a:cs typeface="Varela Round"/>
                <a:sym typeface="Varela Round"/>
              </a:rPr>
              <a:t> </a:t>
            </a:r>
            <a:r>
              <a:rPr lang="en" sz="1600" b="1" dirty="0">
                <a:solidFill>
                  <a:schemeClr val="dk1"/>
                </a:solidFill>
                <a:latin typeface="+mj-lt"/>
                <a:ea typeface="Varela Round"/>
                <a:cs typeface="Varela Round"/>
                <a:sym typeface="Varela Round"/>
              </a:rPr>
              <a:t>Any glider pilots interested in learning how take the leap into racing - now or in the future.</a:t>
            </a:r>
            <a:r>
              <a:rPr lang="en" sz="1600" dirty="0">
                <a:solidFill>
                  <a:schemeClr val="dk1"/>
                </a:solidFill>
                <a:latin typeface="+mj-lt"/>
                <a:ea typeface="Varela Round"/>
                <a:cs typeface="Varela Round"/>
                <a:sym typeface="Varela Round"/>
              </a:rPr>
              <a:t> </a:t>
            </a:r>
          </a:p>
          <a:p>
            <a:pPr lvl="0" rtl="0">
              <a:spcBef>
                <a:spcPts val="0"/>
              </a:spcBef>
              <a:buNone/>
            </a:pPr>
            <a:endParaRPr sz="1600" i="1" dirty="0">
              <a:solidFill>
                <a:schemeClr val="dk1"/>
              </a:solidFill>
              <a:latin typeface="+mj-lt"/>
              <a:ea typeface="Varela Round"/>
              <a:cs typeface="Varela Round"/>
              <a:sym typeface="Varela Round"/>
            </a:endParaRPr>
          </a:p>
          <a:p>
            <a:pPr lvl="0" rtl="0">
              <a:spcBef>
                <a:spcPts val="0"/>
              </a:spcBef>
              <a:buNone/>
            </a:pPr>
            <a:r>
              <a:rPr lang="en" sz="1600" i="1" dirty="0">
                <a:solidFill>
                  <a:schemeClr val="dk1"/>
                </a:solidFill>
                <a:latin typeface="+mj-lt"/>
                <a:ea typeface="Varela Round"/>
                <a:cs typeface="Varela Round"/>
                <a:sym typeface="Varela Round"/>
              </a:rPr>
              <a:t>Why:</a:t>
            </a:r>
            <a:r>
              <a:rPr lang="en" sz="1600" dirty="0">
                <a:solidFill>
                  <a:schemeClr val="dk1"/>
                </a:solidFill>
                <a:latin typeface="+mj-lt"/>
                <a:ea typeface="Varela Round"/>
                <a:cs typeface="Varela Round"/>
                <a:sym typeface="Varela Round"/>
              </a:rPr>
              <a:t> Pilots who learn to fly XC &amp; Racing tend to get more out of soaring , stay in the sport longer, and enjoy years of camaraderie with fellow racers. Racing hones your cross country soaring skills and will take your flying to the next level. Beginning racers are often impressed by how much their flying improves and by how far they can fly on days they once considered marginal</a:t>
            </a:r>
            <a:r>
              <a:rPr lang="en" sz="1600" dirty="0" smtClean="0">
                <a:solidFill>
                  <a:schemeClr val="dk1"/>
                </a:solidFill>
                <a:latin typeface="+mj-lt"/>
                <a:ea typeface="Varela Round"/>
                <a:cs typeface="Varela Round"/>
                <a:sym typeface="Varela Round"/>
              </a:rPr>
              <a:t>.</a:t>
            </a:r>
          </a:p>
          <a:p>
            <a:pPr lvl="0" rtl="0">
              <a:spcBef>
                <a:spcPts val="0"/>
              </a:spcBef>
              <a:buNone/>
            </a:pPr>
            <a:endParaRPr lang="en" sz="1600" dirty="0">
              <a:solidFill>
                <a:schemeClr val="dk1"/>
              </a:solidFill>
              <a:latin typeface="+mj-lt"/>
              <a:ea typeface="Varela Round"/>
              <a:cs typeface="Varela Round"/>
              <a:sym typeface="Varela Round"/>
            </a:endParaRPr>
          </a:p>
          <a:p>
            <a:pPr lvl="0" rtl="0">
              <a:spcBef>
                <a:spcPts val="0"/>
              </a:spcBef>
              <a:buNone/>
            </a:pPr>
            <a:r>
              <a:rPr lang="en" sz="1600" dirty="0" smtClean="0">
                <a:solidFill>
                  <a:srgbClr val="FF0000"/>
                </a:solidFill>
                <a:latin typeface="+mj-lt"/>
                <a:ea typeface="Varela Round"/>
                <a:cs typeface="Varela Round"/>
                <a:sym typeface="Varela Round"/>
              </a:rPr>
              <a:t>Use advice and content at your own risk! Read and talk to your instructors.</a:t>
            </a:r>
            <a:endParaRPr lang="en" sz="1600" dirty="0">
              <a:solidFill>
                <a:srgbClr val="FF0000"/>
              </a:solidFill>
              <a:latin typeface="+mj-lt"/>
              <a:ea typeface="Varela Round"/>
              <a:cs typeface="Varela Round"/>
              <a:sym typeface="Varela Round"/>
            </a:endParaRPr>
          </a:p>
        </p:txBody>
      </p:sp>
      <p:pic>
        <p:nvPicPr>
          <p:cNvPr id="159" name="Shape 159"/>
          <p:cNvPicPr preferRelativeResize="0"/>
          <p:nvPr/>
        </p:nvPicPr>
        <p:blipFill>
          <a:blip r:embed="rId3">
            <a:alphaModFix/>
          </a:blip>
          <a:stretch>
            <a:fillRect/>
          </a:stretch>
        </p:blipFill>
        <p:spPr>
          <a:xfrm>
            <a:off x="-50949" y="257125"/>
            <a:ext cx="2446151" cy="1898973"/>
          </a:xfrm>
          <a:prstGeom prst="rect">
            <a:avLst/>
          </a:prstGeom>
          <a:noFill/>
          <a:ln>
            <a:noFill/>
          </a:ln>
        </p:spPr>
      </p:pic>
    </p:spTree>
    <p:extLst>
      <p:ext uri="{BB962C8B-B14F-4D97-AF65-F5344CB8AC3E}">
        <p14:creationId xmlns:p14="http://schemas.microsoft.com/office/powerpoint/2010/main" val="3312088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p:nvPr/>
        </p:nvSpPr>
        <p:spPr>
          <a:xfrm>
            <a:off x="6205200" y="0"/>
            <a:ext cx="2938800" cy="1250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pic>
        <p:nvPicPr>
          <p:cNvPr id="287" name="Shape 28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372150" y="73750"/>
            <a:ext cx="1522975" cy="999449"/>
          </a:xfrm>
          <a:prstGeom prst="rect">
            <a:avLst/>
          </a:prstGeom>
          <a:noFill/>
          <a:ln>
            <a:noFill/>
          </a:ln>
        </p:spPr>
      </p:pic>
      <p:sp>
        <p:nvSpPr>
          <p:cNvPr id="288" name="Shape 288"/>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289" name="Shape 289"/>
          <p:cNvSpPr txBox="1">
            <a:spLocks noGrp="1"/>
          </p:cNvSpPr>
          <p:nvPr>
            <p:ph type="title"/>
          </p:nvPr>
        </p:nvSpPr>
        <p:spPr>
          <a:xfrm>
            <a:off x="219100" y="151975"/>
            <a:ext cx="5097300" cy="843000"/>
          </a:xfrm>
          <a:prstGeom prst="rect">
            <a:avLst/>
          </a:prstGeom>
        </p:spPr>
        <p:txBody>
          <a:bodyPr lIns="91425" tIns="91425" rIns="91425" bIns="91425" anchor="t" anchorCtr="0">
            <a:noAutofit/>
          </a:bodyPr>
          <a:lstStyle/>
          <a:p>
            <a:pPr lvl="0" rtl="0">
              <a:spcBef>
                <a:spcPts val="0"/>
              </a:spcBef>
              <a:buNone/>
            </a:pPr>
            <a:r>
              <a:rPr lang="en-US" dirty="0" smtClean="0">
                <a:latin typeface="Varela Round"/>
                <a:ea typeface="Varela Round"/>
                <a:cs typeface="Varela Round"/>
                <a:sym typeface="Varela Round"/>
              </a:rPr>
              <a:t>Equipment</a:t>
            </a:r>
            <a:endParaRPr lang="en" dirty="0">
              <a:latin typeface="Varela Round"/>
              <a:ea typeface="Varela Round"/>
              <a:cs typeface="Varela Round"/>
              <a:sym typeface="Varela Round"/>
            </a:endParaRPr>
          </a:p>
        </p:txBody>
      </p:sp>
      <p:sp>
        <p:nvSpPr>
          <p:cNvPr id="290" name="Shape 290"/>
          <p:cNvSpPr txBox="1">
            <a:spLocks noGrp="1"/>
          </p:cNvSpPr>
          <p:nvPr>
            <p:ph type="body" idx="1"/>
          </p:nvPr>
        </p:nvSpPr>
        <p:spPr>
          <a:xfrm>
            <a:off x="219100" y="1367050"/>
            <a:ext cx="8871600" cy="5415600"/>
          </a:xfrm>
          <a:prstGeom prst="rect">
            <a:avLst/>
          </a:prstGeom>
        </p:spPr>
        <p:txBody>
          <a:bodyPr lIns="91425" tIns="91425" rIns="91425" bIns="91425" anchor="t" anchorCtr="0">
            <a:noAutofit/>
          </a:bodyPr>
          <a:lstStyle/>
          <a:p>
            <a:pPr marL="457200" lvl="0" indent="-381000" rtl="0">
              <a:spcBef>
                <a:spcPts val="0"/>
              </a:spcBef>
              <a:buClr>
                <a:srgbClr val="1155CC"/>
              </a:buClr>
              <a:buSzPct val="100000"/>
              <a:buFont typeface="Varela Round"/>
            </a:pPr>
            <a:r>
              <a:rPr lang="en-US" sz="2400" dirty="0" smtClean="0">
                <a:solidFill>
                  <a:srgbClr val="000000"/>
                </a:solidFill>
                <a:latin typeface="Varela Round"/>
                <a:ea typeface="Varela Round"/>
                <a:cs typeface="Varela Round"/>
                <a:sym typeface="Varela Round"/>
              </a:rPr>
              <a:t>Nav systems</a:t>
            </a:r>
            <a:endParaRPr lang="en" sz="2400" dirty="0">
              <a:solidFill>
                <a:srgbClr val="000000"/>
              </a:solidFill>
              <a:latin typeface="Varela Round"/>
              <a:ea typeface="Varela Round"/>
              <a:cs typeface="Varela Round"/>
              <a:sym typeface="Varela Round"/>
            </a:endParaRPr>
          </a:p>
        </p:txBody>
      </p:sp>
      <p:pic>
        <p:nvPicPr>
          <p:cNvPr id="291" name="Shape 29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595825" y="263198"/>
            <a:ext cx="1309469" cy="842998"/>
          </a:xfrm>
          <a:prstGeom prst="rect">
            <a:avLst/>
          </a:prstGeom>
          <a:noFill/>
          <a:ln>
            <a:noFill/>
          </a:ln>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0331" y="2346362"/>
            <a:ext cx="2801176" cy="1573694"/>
          </a:xfrm>
          <a:prstGeom prst="rect">
            <a:avLst/>
          </a:prstGeom>
        </p:spPr>
      </p:pic>
      <p:pic>
        <p:nvPicPr>
          <p:cNvPr id="3" name="Picture 2"/>
          <p:cNvPicPr>
            <a:picLocks noChangeAspect="1"/>
          </p:cNvPicPr>
          <p:nvPr/>
        </p:nvPicPr>
        <p:blipFill>
          <a:blip r:embed="rId6"/>
          <a:stretch>
            <a:fillRect/>
          </a:stretch>
        </p:blipFill>
        <p:spPr>
          <a:xfrm>
            <a:off x="721563" y="4694711"/>
            <a:ext cx="2519944" cy="1231973"/>
          </a:xfrm>
          <a:prstGeom prst="rect">
            <a:avLst/>
          </a:prstGeom>
        </p:spPr>
      </p:pic>
      <p:pic>
        <p:nvPicPr>
          <p:cNvPr id="4" name="Picture 3"/>
          <p:cNvPicPr>
            <a:picLocks noChangeAspect="1"/>
          </p:cNvPicPr>
          <p:nvPr/>
        </p:nvPicPr>
        <p:blipFill>
          <a:blip r:embed="rId7"/>
          <a:stretch>
            <a:fillRect/>
          </a:stretch>
        </p:blipFill>
        <p:spPr>
          <a:xfrm>
            <a:off x="5216638" y="2026304"/>
            <a:ext cx="3688656" cy="2111994"/>
          </a:xfrm>
          <a:prstGeom prst="rect">
            <a:avLst/>
          </a:prstGeom>
        </p:spPr>
      </p:pic>
      <p:pic>
        <p:nvPicPr>
          <p:cNvPr id="5" name="Picture 4"/>
          <p:cNvPicPr>
            <a:picLocks noChangeAspect="1"/>
          </p:cNvPicPr>
          <p:nvPr/>
        </p:nvPicPr>
        <p:blipFill rotWithShape="1">
          <a:blip r:embed="rId8" cstate="screen">
            <a:extLst>
              <a:ext uri="{28A0092B-C50C-407E-A947-70E740481C1C}">
                <a14:useLocalDpi xmlns:a14="http://schemas.microsoft.com/office/drawing/2010/main"/>
              </a:ext>
            </a:extLst>
          </a:blip>
          <a:srcRect l="6593" t="13226" r="4593" b="24140"/>
          <a:stretch/>
        </p:blipFill>
        <p:spPr>
          <a:xfrm>
            <a:off x="5170460" y="4563374"/>
            <a:ext cx="3734834" cy="1975449"/>
          </a:xfrm>
          <a:prstGeom prst="rect">
            <a:avLst/>
          </a:prstGeom>
        </p:spPr>
      </p:pic>
    </p:spTree>
    <p:extLst>
      <p:ext uri="{BB962C8B-B14F-4D97-AF65-F5344CB8AC3E}">
        <p14:creationId xmlns:p14="http://schemas.microsoft.com/office/powerpoint/2010/main" val="25261565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8" name="Shape 288"/>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289" name="Shape 289"/>
          <p:cNvSpPr txBox="1">
            <a:spLocks noGrp="1"/>
          </p:cNvSpPr>
          <p:nvPr>
            <p:ph type="title"/>
          </p:nvPr>
        </p:nvSpPr>
        <p:spPr>
          <a:xfrm>
            <a:off x="219100" y="151975"/>
            <a:ext cx="5097300" cy="843000"/>
          </a:xfrm>
          <a:prstGeom prst="rect">
            <a:avLst/>
          </a:prstGeom>
        </p:spPr>
        <p:txBody>
          <a:bodyPr lIns="91425" tIns="91425" rIns="91425" bIns="91425" anchor="t" anchorCtr="0">
            <a:noAutofit/>
          </a:bodyPr>
          <a:lstStyle/>
          <a:p>
            <a:pPr lvl="0" rtl="0">
              <a:spcBef>
                <a:spcPts val="0"/>
              </a:spcBef>
              <a:buNone/>
            </a:pPr>
            <a:r>
              <a:rPr lang="en">
                <a:latin typeface="Varela Round"/>
                <a:ea typeface="Varela Round"/>
                <a:cs typeface="Varela Round"/>
                <a:sym typeface="Varela Round"/>
              </a:rPr>
              <a:t>Preparing Your Glider</a:t>
            </a:r>
          </a:p>
        </p:txBody>
      </p:sp>
      <p:sp>
        <p:nvSpPr>
          <p:cNvPr id="290" name="Shape 290"/>
          <p:cNvSpPr txBox="1">
            <a:spLocks noGrp="1"/>
          </p:cNvSpPr>
          <p:nvPr>
            <p:ph type="body" idx="1"/>
          </p:nvPr>
        </p:nvSpPr>
        <p:spPr>
          <a:xfrm>
            <a:off x="272400" y="1149654"/>
            <a:ext cx="8871600" cy="5415600"/>
          </a:xfrm>
          <a:prstGeom prst="rect">
            <a:avLst/>
          </a:prstGeom>
        </p:spPr>
        <p:txBody>
          <a:bodyPr lIns="91425" tIns="91425" rIns="91425" bIns="91425" anchor="t" anchorCtr="0">
            <a:noAutofit/>
          </a:bodyPr>
          <a:lstStyle/>
          <a:p>
            <a:pPr marL="457200" lvl="0" indent="-381000" rtl="0">
              <a:spcBef>
                <a:spcPts val="0"/>
              </a:spcBef>
              <a:buClr>
                <a:srgbClr val="1155CC"/>
              </a:buClr>
              <a:buSzPct val="100000"/>
              <a:buFont typeface="Varela Round"/>
            </a:pPr>
            <a:r>
              <a:rPr lang="en-US" sz="2400" dirty="0" smtClean="0">
                <a:solidFill>
                  <a:srgbClr val="000000"/>
                </a:solidFill>
                <a:latin typeface="Varela Round"/>
                <a:ea typeface="Varela Round"/>
                <a:cs typeface="Varela Round"/>
                <a:sym typeface="Varela Round"/>
              </a:rPr>
              <a:t>Don’t forget to download the updated contest site files to your nav system!</a:t>
            </a:r>
          </a:p>
          <a:p>
            <a:pPr marL="914400" lvl="1" indent="-381000">
              <a:buClr>
                <a:srgbClr val="1155CC"/>
              </a:buClr>
            </a:pPr>
            <a:r>
              <a:rPr lang="en-US" sz="2200" dirty="0" smtClean="0">
                <a:solidFill>
                  <a:srgbClr val="000000"/>
                </a:solidFill>
                <a:latin typeface="Varela Round"/>
                <a:ea typeface="Varela Round"/>
                <a:cs typeface="Varela Round"/>
                <a:sym typeface="Varela Round"/>
              </a:rPr>
              <a:t>Free at </a:t>
            </a:r>
            <a:r>
              <a:rPr lang="en-US" sz="2200" dirty="0" smtClean="0">
                <a:solidFill>
                  <a:srgbClr val="0000FF"/>
                </a:solidFill>
                <a:latin typeface="Varela Round"/>
                <a:ea typeface="Varela Round"/>
                <a:cs typeface="Varela Round"/>
                <a:sym typeface="Varela Round"/>
              </a:rPr>
              <a:t>soaringweb.org/TP/NA.html#US</a:t>
            </a:r>
          </a:p>
          <a:p>
            <a:pPr marL="457200" lvl="0" indent="-381000" rtl="0">
              <a:spcBef>
                <a:spcPts val="0"/>
              </a:spcBef>
              <a:buClr>
                <a:srgbClr val="1155CC"/>
              </a:buClr>
              <a:buSzPct val="100000"/>
              <a:buFont typeface="Varela Round"/>
            </a:pPr>
            <a:endParaRPr lang="en-US" sz="2400" dirty="0">
              <a:solidFill>
                <a:srgbClr val="000000"/>
              </a:solidFill>
              <a:latin typeface="Varela Round"/>
              <a:ea typeface="Varela Round"/>
              <a:cs typeface="Varela Round"/>
              <a:sym typeface="Varela Round"/>
            </a:endParaRPr>
          </a:p>
          <a:p>
            <a:pPr marL="457200" lvl="0" indent="-381000" rtl="0">
              <a:spcBef>
                <a:spcPts val="0"/>
              </a:spcBef>
              <a:buClr>
                <a:srgbClr val="1155CC"/>
              </a:buClr>
              <a:buSzPct val="100000"/>
              <a:buFont typeface="Varela Round"/>
            </a:pPr>
            <a:endParaRPr lang="en" sz="2400" dirty="0">
              <a:solidFill>
                <a:srgbClr val="000000"/>
              </a:solidFill>
              <a:latin typeface="Varela Round"/>
              <a:ea typeface="Varela Round"/>
              <a:cs typeface="Varela Round"/>
              <a:sym typeface="Varela Round"/>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4924" y="3035112"/>
            <a:ext cx="5254151" cy="3573596"/>
          </a:xfrm>
          <a:prstGeom prst="rect">
            <a:avLst/>
          </a:prstGeom>
          <a:ln>
            <a:solidFill>
              <a:schemeClr val="bg1">
                <a:lumMod val="65000"/>
              </a:schemeClr>
            </a:solidFill>
          </a:ln>
        </p:spPr>
      </p:pic>
    </p:spTree>
    <p:extLst>
      <p:ext uri="{BB962C8B-B14F-4D97-AF65-F5344CB8AC3E}">
        <p14:creationId xmlns:p14="http://schemas.microsoft.com/office/powerpoint/2010/main" val="906117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324475" y="197625"/>
            <a:ext cx="8094000" cy="1831500"/>
          </a:xfrm>
          <a:prstGeom prst="rect">
            <a:avLst/>
          </a:prstGeom>
        </p:spPr>
        <p:txBody>
          <a:bodyPr lIns="91425" tIns="91425" rIns="91425" bIns="91425" anchor="b" anchorCtr="0">
            <a:noAutofit/>
          </a:bodyPr>
          <a:lstStyle/>
          <a:p>
            <a:pPr marL="0" marR="0" lvl="0" indent="-69850" algn="l" rtl="0">
              <a:lnSpc>
                <a:spcPct val="100000"/>
              </a:lnSpc>
              <a:spcBef>
                <a:spcPts val="0"/>
              </a:spcBef>
              <a:spcAft>
                <a:spcPts val="0"/>
              </a:spcAft>
              <a:buClr>
                <a:srgbClr val="000000"/>
              </a:buClr>
              <a:buSzPct val="39285"/>
              <a:buFont typeface="Arial"/>
              <a:buNone/>
            </a:pPr>
            <a:r>
              <a:rPr lang="en">
                <a:latin typeface="Varela Round"/>
                <a:ea typeface="Varela Round"/>
                <a:cs typeface="Varela Round"/>
                <a:sym typeface="Varela Round"/>
              </a:rPr>
              <a:t>Charts/Maps/Turnpoint maps </a:t>
            </a:r>
          </a:p>
        </p:txBody>
      </p:sp>
      <p:sp>
        <p:nvSpPr>
          <p:cNvPr id="360" name="Shape 360"/>
          <p:cNvSpPr txBox="1">
            <a:spLocks noGrp="1"/>
          </p:cNvSpPr>
          <p:nvPr>
            <p:ph type="body" idx="2"/>
          </p:nvPr>
        </p:nvSpPr>
        <p:spPr>
          <a:xfrm>
            <a:off x="4668277" y="2560600"/>
            <a:ext cx="4124100" cy="3605700"/>
          </a:xfrm>
          <a:prstGeom prst="rect">
            <a:avLst/>
          </a:prstGeom>
        </p:spPr>
        <p:txBody>
          <a:bodyPr lIns="91425" tIns="91425" rIns="91425" bIns="91425" anchor="t" anchorCtr="0">
            <a:noAutofit/>
          </a:bodyPr>
          <a:lstStyle/>
          <a:p>
            <a:pPr marL="0" lvl="0" indent="0" rtl="0">
              <a:spcBef>
                <a:spcPts val="0"/>
              </a:spcBef>
              <a:buNone/>
            </a:pPr>
            <a:r>
              <a:rPr lang="en">
                <a:latin typeface="Varela Round"/>
                <a:ea typeface="Varela Round"/>
                <a:cs typeface="Varela Round"/>
                <a:sym typeface="Varela Round"/>
              </a:rPr>
              <a:t>x</a:t>
            </a:r>
          </a:p>
        </p:txBody>
      </p:sp>
      <p:pic>
        <p:nvPicPr>
          <p:cNvPr id="361" name="Shape 361"/>
          <p:cNvPicPr preferRelativeResize="0"/>
          <p:nvPr/>
        </p:nvPicPr>
        <p:blipFill rotWithShape="1">
          <a:blip r:embed="rId3" cstate="screen">
            <a:alphaModFix/>
            <a:extLst>
              <a:ext uri="{28A0092B-C50C-407E-A947-70E740481C1C}">
                <a14:useLocalDpi xmlns:a14="http://schemas.microsoft.com/office/drawing/2010/main"/>
              </a:ext>
            </a:extLst>
          </a:blip>
          <a:srcRect r="-24347"/>
          <a:stretch/>
        </p:blipFill>
        <p:spPr>
          <a:xfrm>
            <a:off x="4083050" y="2311075"/>
            <a:ext cx="6317400" cy="4546926"/>
          </a:xfrm>
          <a:prstGeom prst="rect">
            <a:avLst/>
          </a:prstGeom>
          <a:noFill/>
          <a:ln>
            <a:noFill/>
          </a:ln>
        </p:spPr>
      </p:pic>
      <p:pic>
        <p:nvPicPr>
          <p:cNvPr id="362" name="Shape 362"/>
          <p:cNvPicPr preferRelativeResize="0"/>
          <p:nvPr/>
        </p:nvPicPr>
        <p:blipFill>
          <a:blip r:embed="rId4">
            <a:alphaModFix/>
          </a:blip>
          <a:stretch>
            <a:fillRect/>
          </a:stretch>
        </p:blipFill>
        <p:spPr>
          <a:xfrm>
            <a:off x="1224157" y="4839932"/>
            <a:ext cx="3132183" cy="2018068"/>
          </a:xfrm>
          <a:prstGeom prst="rect">
            <a:avLst/>
          </a:prstGeom>
          <a:noFill/>
          <a:ln>
            <a:noFill/>
          </a:ln>
        </p:spPr>
      </p:pic>
      <p:pic>
        <p:nvPicPr>
          <p:cNvPr id="363" name="Shape 36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0" y="5096150"/>
            <a:ext cx="2294075" cy="1761849"/>
          </a:xfrm>
          <a:prstGeom prst="rect">
            <a:avLst/>
          </a:prstGeom>
          <a:noFill/>
          <a:ln>
            <a:noFill/>
          </a:ln>
        </p:spPr>
      </p:pic>
      <p:sp>
        <p:nvSpPr>
          <p:cNvPr id="364" name="Shape 364"/>
          <p:cNvSpPr txBox="1">
            <a:spLocks noGrp="1"/>
          </p:cNvSpPr>
          <p:nvPr>
            <p:ph type="body" idx="1"/>
          </p:nvPr>
        </p:nvSpPr>
        <p:spPr>
          <a:xfrm>
            <a:off x="0" y="2234242"/>
            <a:ext cx="4198746" cy="2926063"/>
          </a:xfrm>
          <a:prstGeom prst="rect">
            <a:avLst/>
          </a:prstGeom>
        </p:spPr>
        <p:txBody>
          <a:bodyPr lIns="91425" tIns="91425" rIns="91425" bIns="91425" anchor="t" anchorCtr="0">
            <a:noAutofit/>
          </a:bodyPr>
          <a:lstStyle/>
          <a:p>
            <a:pPr lvl="0" rtl="0">
              <a:lnSpc>
                <a:spcPct val="120000"/>
              </a:lnSpc>
              <a:spcBef>
                <a:spcPts val="0"/>
              </a:spcBef>
              <a:spcAft>
                <a:spcPts val="0"/>
              </a:spcAft>
              <a:buClr>
                <a:schemeClr val="dk1"/>
              </a:buClr>
              <a:buSzPct val="100000"/>
              <a:buFont typeface="Varela Round"/>
            </a:pPr>
            <a:r>
              <a:rPr lang="en" sz="2000" dirty="0">
                <a:solidFill>
                  <a:schemeClr val="dk1"/>
                </a:solidFill>
                <a:latin typeface="Varela Round"/>
                <a:ea typeface="Varela Round"/>
                <a:cs typeface="Varela Round"/>
                <a:sym typeface="Varela Round"/>
              </a:rPr>
              <a:t>Marked up Sectionals &amp; printed maps are still </a:t>
            </a:r>
            <a:r>
              <a:rPr lang="en" sz="2000" dirty="0" smtClean="0">
                <a:solidFill>
                  <a:schemeClr val="dk1"/>
                </a:solidFill>
                <a:latin typeface="Varela Round"/>
                <a:ea typeface="Varela Round"/>
                <a:cs typeface="Varela Round"/>
                <a:sym typeface="Varela Round"/>
              </a:rPr>
              <a:t>helpful</a:t>
            </a:r>
            <a:r>
              <a:rPr lang="en-US" sz="2000" dirty="0" smtClean="0">
                <a:solidFill>
                  <a:schemeClr val="dk1"/>
                </a:solidFill>
                <a:latin typeface="Varela Round"/>
                <a:ea typeface="Varela Round"/>
                <a:cs typeface="Varela Round"/>
                <a:sym typeface="Varela Round"/>
              </a:rPr>
              <a:t> (sectionals are still required equipment)</a:t>
            </a:r>
            <a:endParaRPr lang="en" sz="2000" dirty="0">
              <a:solidFill>
                <a:schemeClr val="dk1"/>
              </a:solidFill>
              <a:latin typeface="Varela Round"/>
              <a:ea typeface="Varela Round"/>
              <a:cs typeface="Varela Round"/>
              <a:sym typeface="Varela Round"/>
            </a:endParaRPr>
          </a:p>
          <a:p>
            <a:pPr lvl="0" rtl="0">
              <a:lnSpc>
                <a:spcPct val="120000"/>
              </a:lnSpc>
              <a:spcBef>
                <a:spcPts val="0"/>
              </a:spcBef>
              <a:spcAft>
                <a:spcPts val="0"/>
              </a:spcAft>
              <a:buClr>
                <a:schemeClr val="dk1"/>
              </a:buClr>
              <a:buSzPct val="100000"/>
              <a:buFont typeface="Varela Round"/>
            </a:pPr>
            <a:r>
              <a:rPr lang="en" sz="2000" dirty="0">
                <a:solidFill>
                  <a:schemeClr val="dk1"/>
                </a:solidFill>
                <a:latin typeface="Varela Round"/>
                <a:ea typeface="Varela Round"/>
                <a:cs typeface="Varela Round"/>
                <a:sym typeface="Varela Round"/>
              </a:rPr>
              <a:t>Situational Awareness &amp; frequencies.</a:t>
            </a:r>
          </a:p>
          <a:p>
            <a:pPr lvl="0" rtl="0">
              <a:lnSpc>
                <a:spcPct val="120000"/>
              </a:lnSpc>
              <a:spcBef>
                <a:spcPts val="0"/>
              </a:spcBef>
              <a:spcAft>
                <a:spcPts val="0"/>
              </a:spcAft>
              <a:buClr>
                <a:schemeClr val="dk1"/>
              </a:buClr>
              <a:buSzPct val="100000"/>
              <a:buFont typeface="Varela Round"/>
            </a:pPr>
            <a:r>
              <a:rPr lang="en" sz="2000" dirty="0">
                <a:solidFill>
                  <a:schemeClr val="dk1"/>
                </a:solidFill>
                <a:latin typeface="Varela Round"/>
                <a:ea typeface="Varela Round"/>
                <a:cs typeface="Varela Round"/>
                <a:sym typeface="Varela Round"/>
              </a:rPr>
              <a:t>Chart </a:t>
            </a:r>
            <a:r>
              <a:rPr lang="en" sz="2000" dirty="0" smtClean="0">
                <a:solidFill>
                  <a:schemeClr val="dk1"/>
                </a:solidFill>
                <a:latin typeface="Varela Round"/>
                <a:ea typeface="Varela Round"/>
                <a:cs typeface="Varela Round"/>
                <a:sym typeface="Varela Round"/>
              </a:rPr>
              <a:t>prep</a:t>
            </a:r>
            <a:br>
              <a:rPr lang="en" sz="2000" dirty="0" smtClean="0">
                <a:solidFill>
                  <a:schemeClr val="dk1"/>
                </a:solidFill>
                <a:latin typeface="Varela Round"/>
                <a:ea typeface="Varela Round"/>
                <a:cs typeface="Varela Round"/>
                <a:sym typeface="Varela Round"/>
              </a:rPr>
            </a:br>
            <a:r>
              <a:rPr lang="en" sz="2000" dirty="0" smtClean="0">
                <a:solidFill>
                  <a:schemeClr val="dk1"/>
                </a:solidFill>
                <a:latin typeface="Varela Round"/>
                <a:ea typeface="Varela Round"/>
                <a:cs typeface="Varela Round"/>
                <a:sym typeface="Varela Round"/>
              </a:rPr>
              <a:t> </a:t>
            </a:r>
            <a:r>
              <a:rPr lang="en" sz="2000" dirty="0">
                <a:solidFill>
                  <a:schemeClr val="dk1"/>
                </a:solidFill>
                <a:latin typeface="Varela Round"/>
                <a:ea typeface="Varela Round"/>
                <a:cs typeface="Varela Round"/>
                <a:sym typeface="Varela Round"/>
              </a:rPr>
              <a:t>= learn contest area.</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8" name="Shape 288"/>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289" name="Shape 289"/>
          <p:cNvSpPr txBox="1">
            <a:spLocks noGrp="1"/>
          </p:cNvSpPr>
          <p:nvPr>
            <p:ph type="title"/>
          </p:nvPr>
        </p:nvSpPr>
        <p:spPr>
          <a:xfrm>
            <a:off x="219100" y="151975"/>
            <a:ext cx="5097300" cy="843000"/>
          </a:xfrm>
          <a:prstGeom prst="rect">
            <a:avLst/>
          </a:prstGeom>
        </p:spPr>
        <p:txBody>
          <a:bodyPr lIns="91425" tIns="91425" rIns="91425" bIns="91425" anchor="t" anchorCtr="0">
            <a:noAutofit/>
          </a:bodyPr>
          <a:lstStyle/>
          <a:p>
            <a:pPr lvl="0" rtl="0">
              <a:spcBef>
                <a:spcPts val="0"/>
              </a:spcBef>
              <a:buNone/>
            </a:pPr>
            <a:r>
              <a:rPr lang="en-US" dirty="0" smtClean="0">
                <a:latin typeface="Varela Round"/>
                <a:ea typeface="Varela Round"/>
                <a:cs typeface="Varela Round"/>
                <a:sym typeface="Varela Round"/>
              </a:rPr>
              <a:t>Equipment</a:t>
            </a:r>
            <a:endParaRPr lang="en" dirty="0">
              <a:latin typeface="Varela Round"/>
              <a:ea typeface="Varela Round"/>
              <a:cs typeface="Varela Round"/>
              <a:sym typeface="Varela Round"/>
            </a:endParaRPr>
          </a:p>
        </p:txBody>
      </p:sp>
      <p:sp>
        <p:nvSpPr>
          <p:cNvPr id="290" name="Shape 290"/>
          <p:cNvSpPr txBox="1">
            <a:spLocks noGrp="1"/>
          </p:cNvSpPr>
          <p:nvPr>
            <p:ph type="body" idx="1"/>
          </p:nvPr>
        </p:nvSpPr>
        <p:spPr>
          <a:xfrm>
            <a:off x="0" y="1367049"/>
            <a:ext cx="8191560" cy="2637623"/>
          </a:xfrm>
          <a:prstGeom prst="rect">
            <a:avLst/>
          </a:prstGeom>
        </p:spPr>
        <p:txBody>
          <a:bodyPr lIns="91425" tIns="91425" rIns="91425" bIns="91425" numCol="2" anchor="t" anchorCtr="0">
            <a:noAutofit/>
          </a:bodyPr>
          <a:lstStyle/>
          <a:p>
            <a:pPr marL="457200" lvl="0" indent="-381000" rtl="0">
              <a:lnSpc>
                <a:spcPct val="115000"/>
              </a:lnSpc>
              <a:spcBef>
                <a:spcPts val="0"/>
              </a:spcBef>
              <a:buClr>
                <a:srgbClr val="1155CC"/>
              </a:buClr>
              <a:buSzPct val="100000"/>
              <a:buFont typeface="Varela Round"/>
            </a:pPr>
            <a:r>
              <a:rPr lang="en" sz="2000" dirty="0" smtClean="0">
                <a:solidFill>
                  <a:srgbClr val="000000"/>
                </a:solidFill>
                <a:latin typeface="Varela Round"/>
                <a:ea typeface="Varela Round"/>
                <a:cs typeface="Varela Round"/>
                <a:sym typeface="Varela Round"/>
              </a:rPr>
              <a:t>Your </a:t>
            </a:r>
            <a:r>
              <a:rPr lang="en" sz="2000" b="1" dirty="0">
                <a:solidFill>
                  <a:srgbClr val="000000"/>
                </a:solidFill>
                <a:latin typeface="Varela Round"/>
                <a:ea typeface="Varela Round"/>
                <a:cs typeface="Varela Round"/>
                <a:sym typeface="Varela Round"/>
              </a:rPr>
              <a:t>trailer &amp; tow vehicle</a:t>
            </a:r>
            <a:r>
              <a:rPr lang="en" sz="2000" dirty="0">
                <a:solidFill>
                  <a:srgbClr val="000000"/>
                </a:solidFill>
                <a:latin typeface="Varela Round"/>
                <a:ea typeface="Varela Round"/>
                <a:cs typeface="Varela Round"/>
                <a:sym typeface="Varela Round"/>
              </a:rPr>
              <a:t> should function </a:t>
            </a:r>
            <a:r>
              <a:rPr lang="en" sz="2000" dirty="0" smtClean="0">
                <a:solidFill>
                  <a:srgbClr val="000000"/>
                </a:solidFill>
                <a:latin typeface="Varela Round"/>
                <a:ea typeface="Varela Round"/>
                <a:cs typeface="Varela Round"/>
                <a:sym typeface="Varela Round"/>
              </a:rPr>
              <a:t>well</a:t>
            </a:r>
            <a:endParaRPr lang="en-US" sz="2000" dirty="0" smtClean="0">
              <a:solidFill>
                <a:srgbClr val="000000"/>
              </a:solidFill>
              <a:latin typeface="Varela Round"/>
              <a:ea typeface="Varela Round"/>
              <a:cs typeface="Varela Round"/>
              <a:sym typeface="Varela Round"/>
            </a:endParaRPr>
          </a:p>
          <a:p>
            <a:pPr marL="914400" lvl="1" indent="-381000">
              <a:buClr>
                <a:srgbClr val="1155CC"/>
              </a:buClr>
            </a:pPr>
            <a:r>
              <a:rPr lang="en-US" sz="2000" dirty="0" smtClean="0">
                <a:solidFill>
                  <a:srgbClr val="000000"/>
                </a:solidFill>
                <a:latin typeface="Varela Round"/>
                <a:ea typeface="Varela Round"/>
                <a:cs typeface="Varela Round"/>
                <a:sym typeface="Varela Round"/>
              </a:rPr>
              <a:t>Adequate tow vehicle!</a:t>
            </a:r>
            <a:endParaRPr lang="en-US" sz="2000" dirty="0">
              <a:solidFill>
                <a:srgbClr val="000000"/>
              </a:solidFill>
              <a:latin typeface="Varela Round"/>
              <a:ea typeface="Varela Round"/>
              <a:cs typeface="Varela Round"/>
              <a:sym typeface="Varela Round"/>
            </a:endParaRPr>
          </a:p>
          <a:p>
            <a:pPr marL="914400" lvl="1" indent="-381000">
              <a:buClr>
                <a:srgbClr val="1155CC"/>
              </a:buClr>
            </a:pPr>
            <a:r>
              <a:rPr lang="en-US" sz="2000" b="1" dirty="0" smtClean="0">
                <a:solidFill>
                  <a:srgbClr val="FF0000"/>
                </a:solidFill>
                <a:latin typeface="Varela Round"/>
                <a:ea typeface="Varela Round"/>
                <a:cs typeface="Varela Round"/>
                <a:sym typeface="Varela Round"/>
              </a:rPr>
              <a:t>WITH</a:t>
            </a:r>
            <a:r>
              <a:rPr lang="en" sz="2000" dirty="0" smtClean="0">
                <a:solidFill>
                  <a:srgbClr val="000000"/>
                </a:solidFill>
                <a:latin typeface="Varela Round"/>
                <a:ea typeface="Varela Round"/>
                <a:cs typeface="Varela Round"/>
                <a:sym typeface="Varela Round"/>
              </a:rPr>
              <a:t> </a:t>
            </a:r>
            <a:r>
              <a:rPr lang="en" sz="2000" b="1" dirty="0">
                <a:solidFill>
                  <a:srgbClr val="000000"/>
                </a:solidFill>
                <a:latin typeface="Varela Round"/>
                <a:ea typeface="Varela Round"/>
                <a:cs typeface="Varela Round"/>
                <a:sym typeface="Varela Round"/>
              </a:rPr>
              <a:t>gas &amp; </a:t>
            </a:r>
            <a:r>
              <a:rPr lang="en" sz="2000" b="1" dirty="0" smtClean="0">
                <a:solidFill>
                  <a:srgbClr val="000000"/>
                </a:solidFill>
                <a:latin typeface="Varela Round"/>
                <a:ea typeface="Varela Round"/>
                <a:cs typeface="Varela Round"/>
                <a:sym typeface="Varela Round"/>
              </a:rPr>
              <a:t>keys</a:t>
            </a:r>
            <a:r>
              <a:rPr lang="en-US" sz="2000" dirty="0" smtClean="0">
                <a:solidFill>
                  <a:srgbClr val="000000"/>
                </a:solidFill>
                <a:latin typeface="Varela Round"/>
                <a:ea typeface="Varela Round"/>
                <a:cs typeface="Varela Round"/>
                <a:sym typeface="Varela Round"/>
              </a:rPr>
              <a:t>!!!!</a:t>
            </a:r>
          </a:p>
          <a:p>
            <a:pPr marL="914400" lvl="1" indent="-381000">
              <a:buClr>
                <a:srgbClr val="1155CC"/>
              </a:buClr>
            </a:pPr>
            <a:r>
              <a:rPr lang="en-US" sz="2000" dirty="0" smtClean="0">
                <a:solidFill>
                  <a:srgbClr val="000000"/>
                </a:solidFill>
                <a:latin typeface="Varela Round"/>
                <a:ea typeface="Varela Round"/>
                <a:cs typeface="Varela Round"/>
                <a:sym typeface="Varela Round"/>
              </a:rPr>
              <a:t>Lights working</a:t>
            </a:r>
          </a:p>
          <a:p>
            <a:pPr marL="914400" lvl="1" indent="-381000">
              <a:buClr>
                <a:srgbClr val="1155CC"/>
              </a:buClr>
            </a:pPr>
            <a:r>
              <a:rPr lang="en-US" sz="2000" dirty="0" smtClean="0">
                <a:solidFill>
                  <a:srgbClr val="000000"/>
                </a:solidFill>
                <a:latin typeface="Varela Round"/>
                <a:ea typeface="Varela Round"/>
                <a:cs typeface="Varela Round"/>
                <a:sym typeface="Varela Round"/>
              </a:rPr>
              <a:t>Proper hitch and ball</a:t>
            </a:r>
          </a:p>
          <a:p>
            <a:pPr marL="914400" lvl="1" indent="-381000">
              <a:buClr>
                <a:srgbClr val="1155CC"/>
              </a:buClr>
            </a:pPr>
            <a:r>
              <a:rPr lang="en-US" sz="2000" dirty="0" smtClean="0">
                <a:solidFill>
                  <a:srgbClr val="000000"/>
                </a:solidFill>
                <a:latin typeface="Varela Round"/>
                <a:ea typeface="Varela Round"/>
                <a:cs typeface="Varela Round"/>
                <a:sym typeface="Varela Round"/>
              </a:rPr>
              <a:t>Spares and tools</a:t>
            </a:r>
            <a:endParaRPr lang="en" sz="2000" dirty="0">
              <a:solidFill>
                <a:srgbClr val="000000"/>
              </a:solidFill>
              <a:latin typeface="Varela Round"/>
              <a:ea typeface="Varela Round"/>
              <a:cs typeface="Varela Round"/>
              <a:sym typeface="Varela Round"/>
            </a:endParaRPr>
          </a:p>
        </p:txBody>
      </p:sp>
      <p:pic>
        <p:nvPicPr>
          <p:cNvPr id="3" name="Picture 2"/>
          <p:cNvPicPr>
            <a:picLocks noChangeAspect="1"/>
          </p:cNvPicPr>
          <p:nvPr/>
        </p:nvPicPr>
        <p:blipFill>
          <a:blip r:embed="rId3"/>
          <a:stretch>
            <a:fillRect/>
          </a:stretch>
        </p:blipFill>
        <p:spPr>
          <a:xfrm>
            <a:off x="1045423" y="4382555"/>
            <a:ext cx="7053154" cy="2475445"/>
          </a:xfrm>
          <a:prstGeom prst="rect">
            <a:avLst/>
          </a:prstGeom>
        </p:spPr>
      </p:pic>
    </p:spTree>
    <p:extLst>
      <p:ext uri="{BB962C8B-B14F-4D97-AF65-F5344CB8AC3E}">
        <p14:creationId xmlns:p14="http://schemas.microsoft.com/office/powerpoint/2010/main" val="1538269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8" name="Shape 288"/>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289" name="Shape 289"/>
          <p:cNvSpPr txBox="1">
            <a:spLocks noGrp="1"/>
          </p:cNvSpPr>
          <p:nvPr>
            <p:ph type="title"/>
          </p:nvPr>
        </p:nvSpPr>
        <p:spPr>
          <a:xfrm>
            <a:off x="219100" y="151975"/>
            <a:ext cx="5097300" cy="843000"/>
          </a:xfrm>
          <a:prstGeom prst="rect">
            <a:avLst/>
          </a:prstGeom>
        </p:spPr>
        <p:txBody>
          <a:bodyPr lIns="91425" tIns="91425" rIns="91425" bIns="91425" anchor="t" anchorCtr="0">
            <a:noAutofit/>
          </a:bodyPr>
          <a:lstStyle/>
          <a:p>
            <a:pPr lvl="0" rtl="0">
              <a:spcBef>
                <a:spcPts val="0"/>
              </a:spcBef>
              <a:buNone/>
            </a:pPr>
            <a:r>
              <a:rPr lang="en-US" dirty="0" smtClean="0">
                <a:latin typeface="Varela Round"/>
                <a:ea typeface="Varela Round"/>
                <a:cs typeface="Varela Round"/>
                <a:sym typeface="Varela Round"/>
              </a:rPr>
              <a:t>Equipment</a:t>
            </a:r>
            <a:endParaRPr lang="en" dirty="0">
              <a:latin typeface="Varela Round"/>
              <a:ea typeface="Varela Round"/>
              <a:cs typeface="Varela Round"/>
              <a:sym typeface="Varela Round"/>
            </a:endParaRPr>
          </a:p>
        </p:txBody>
      </p:sp>
      <p:sp>
        <p:nvSpPr>
          <p:cNvPr id="290" name="Shape 290"/>
          <p:cNvSpPr txBox="1">
            <a:spLocks noGrp="1"/>
          </p:cNvSpPr>
          <p:nvPr>
            <p:ph type="body" idx="1"/>
          </p:nvPr>
        </p:nvSpPr>
        <p:spPr>
          <a:xfrm>
            <a:off x="219100" y="1367049"/>
            <a:ext cx="8871600" cy="2761067"/>
          </a:xfrm>
          <a:prstGeom prst="rect">
            <a:avLst/>
          </a:prstGeom>
        </p:spPr>
        <p:txBody>
          <a:bodyPr lIns="91425" tIns="91425" rIns="91425" bIns="91425" anchor="t" anchorCtr="0">
            <a:noAutofit/>
          </a:bodyPr>
          <a:lstStyle/>
          <a:p>
            <a:pPr marL="457200" lvl="0" indent="-381000" rtl="0">
              <a:lnSpc>
                <a:spcPct val="115000"/>
              </a:lnSpc>
              <a:spcBef>
                <a:spcPts val="0"/>
              </a:spcBef>
              <a:buClr>
                <a:srgbClr val="1155CC"/>
              </a:buClr>
              <a:buSzPct val="100000"/>
              <a:buFont typeface="Varela Round"/>
            </a:pPr>
            <a:r>
              <a:rPr lang="en" sz="2400" dirty="0" smtClean="0">
                <a:solidFill>
                  <a:srgbClr val="000000"/>
                </a:solidFill>
                <a:latin typeface="Varela Round"/>
                <a:ea typeface="Varela Round"/>
                <a:cs typeface="Varela Round"/>
                <a:sym typeface="Varela Round"/>
              </a:rPr>
              <a:t>Wing </a:t>
            </a:r>
            <a:r>
              <a:rPr lang="en" sz="2400" dirty="0">
                <a:solidFill>
                  <a:srgbClr val="000000"/>
                </a:solidFill>
                <a:latin typeface="Varela Round"/>
                <a:ea typeface="Varela Round"/>
                <a:cs typeface="Varela Round"/>
                <a:sym typeface="Varela Round"/>
              </a:rPr>
              <a:t>stands, tie down ropes and spikes.</a:t>
            </a:r>
          </a:p>
          <a:p>
            <a:pPr marL="457200" lvl="0" indent="-381000" rtl="0">
              <a:lnSpc>
                <a:spcPct val="115000"/>
              </a:lnSpc>
              <a:spcBef>
                <a:spcPts val="0"/>
              </a:spcBef>
              <a:buClr>
                <a:srgbClr val="1155CC"/>
              </a:buClr>
              <a:buSzPct val="100000"/>
              <a:buFont typeface="Varela Round"/>
            </a:pPr>
            <a:r>
              <a:rPr lang="en" sz="2400" dirty="0">
                <a:solidFill>
                  <a:srgbClr val="000000"/>
                </a:solidFill>
                <a:latin typeface="Varela Round"/>
                <a:ea typeface="Varela Round"/>
                <a:cs typeface="Varela Round"/>
                <a:sym typeface="Varela Round"/>
              </a:rPr>
              <a:t>Ground handling equipment: </a:t>
            </a:r>
            <a:br>
              <a:rPr lang="en" sz="2400" dirty="0">
                <a:solidFill>
                  <a:srgbClr val="000000"/>
                </a:solidFill>
                <a:latin typeface="Varela Round"/>
                <a:ea typeface="Varela Round"/>
                <a:cs typeface="Varela Round"/>
                <a:sym typeface="Varela Round"/>
              </a:rPr>
            </a:br>
            <a:r>
              <a:rPr lang="en" sz="2400" dirty="0">
                <a:solidFill>
                  <a:srgbClr val="000000"/>
                </a:solidFill>
                <a:latin typeface="Varela Round"/>
                <a:ea typeface="Varela Round"/>
                <a:cs typeface="Varela Round"/>
                <a:sym typeface="Varela Round"/>
              </a:rPr>
              <a:t>	tail dolly, wing wheel, towbar, or </a:t>
            </a:r>
            <a:r>
              <a:rPr lang="en" sz="2400" i="1" dirty="0">
                <a:solidFill>
                  <a:srgbClr val="000000"/>
                </a:solidFill>
                <a:latin typeface="Varela Round"/>
                <a:ea typeface="Varela Round"/>
                <a:cs typeface="Varela Round"/>
                <a:sym typeface="Varela Round"/>
              </a:rPr>
              <a:t>at least a rope</a:t>
            </a:r>
            <a:r>
              <a:rPr lang="en" sz="2400" i="1" dirty="0" smtClean="0">
                <a:solidFill>
                  <a:srgbClr val="000000"/>
                </a:solidFill>
                <a:latin typeface="Varela Round"/>
                <a:ea typeface="Varela Round"/>
                <a:cs typeface="Varela Round"/>
                <a:sym typeface="Varela Round"/>
              </a:rPr>
              <a:t>!</a:t>
            </a:r>
            <a:endParaRPr lang="en-US" sz="2400" i="1" dirty="0" smtClean="0">
              <a:solidFill>
                <a:srgbClr val="000000"/>
              </a:solidFill>
              <a:latin typeface="Varela Round"/>
              <a:ea typeface="Varela Round"/>
              <a:cs typeface="Varela Round"/>
              <a:sym typeface="Varela Round"/>
            </a:endParaRPr>
          </a:p>
          <a:p>
            <a:pPr marL="533400" lvl="1" indent="0" algn="ctr">
              <a:lnSpc>
                <a:spcPct val="105000"/>
              </a:lnSpc>
              <a:buClr>
                <a:srgbClr val="1155CC"/>
              </a:buClr>
              <a:buNone/>
            </a:pPr>
            <a:r>
              <a:rPr lang="en-US" sz="2200" b="1" dirty="0" smtClean="0">
                <a:solidFill>
                  <a:srgbClr val="FF0000"/>
                </a:solidFill>
                <a:latin typeface="Varela Round"/>
                <a:ea typeface="Varela Round"/>
                <a:cs typeface="Varela Round"/>
                <a:sym typeface="Varela Round"/>
              </a:rPr>
              <a:t>Ground handling equipment becomes absolutely critical </a:t>
            </a:r>
            <a:r>
              <a:rPr lang="en-US" sz="2200" b="1" dirty="0" smtClean="0">
                <a:solidFill>
                  <a:srgbClr val="FF0000"/>
                </a:solidFill>
                <a:latin typeface="Varela Round"/>
                <a:ea typeface="Varela Round"/>
                <a:cs typeface="Varela Round"/>
                <a:sym typeface="Varela Round"/>
              </a:rPr>
              <a:t/>
            </a:r>
            <a:br>
              <a:rPr lang="en-US" sz="2200" b="1" dirty="0" smtClean="0">
                <a:solidFill>
                  <a:srgbClr val="FF0000"/>
                </a:solidFill>
                <a:latin typeface="Varela Round"/>
                <a:ea typeface="Varela Round"/>
                <a:cs typeface="Varela Round"/>
                <a:sym typeface="Varela Round"/>
              </a:rPr>
            </a:br>
            <a:r>
              <a:rPr lang="en-US" sz="2200" b="1" dirty="0" smtClean="0">
                <a:solidFill>
                  <a:srgbClr val="FF0000"/>
                </a:solidFill>
                <a:latin typeface="Varela Round"/>
                <a:ea typeface="Varela Round"/>
                <a:cs typeface="Varela Round"/>
                <a:sym typeface="Varela Round"/>
              </a:rPr>
              <a:t>if </a:t>
            </a:r>
            <a:r>
              <a:rPr lang="en-US" sz="2200" b="1" dirty="0" smtClean="0">
                <a:solidFill>
                  <a:srgbClr val="FF0000"/>
                </a:solidFill>
                <a:latin typeface="Varela Round"/>
                <a:ea typeface="Varela Round"/>
                <a:cs typeface="Varela Round"/>
                <a:sym typeface="Varela Round"/>
              </a:rPr>
              <a:t>you are without a crew! </a:t>
            </a:r>
            <a:endParaRPr lang="en" sz="2200" b="1" dirty="0">
              <a:solidFill>
                <a:srgbClr val="FF0000"/>
              </a:solidFill>
              <a:latin typeface="Varela Round"/>
              <a:ea typeface="Varela Round"/>
              <a:cs typeface="Varela Round"/>
              <a:sym typeface="Varela Round"/>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9203" y="4197558"/>
            <a:ext cx="5237418" cy="2660442"/>
          </a:xfrm>
          <a:prstGeom prst="rect">
            <a:avLst/>
          </a:prstGeom>
        </p:spPr>
      </p:pic>
    </p:spTree>
    <p:extLst>
      <p:ext uri="{BB962C8B-B14F-4D97-AF65-F5344CB8AC3E}">
        <p14:creationId xmlns:p14="http://schemas.microsoft.com/office/powerpoint/2010/main" val="11935025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274" name="Shape 274"/>
          <p:cNvSpPr txBox="1">
            <a:spLocks noGrp="1"/>
          </p:cNvSpPr>
          <p:nvPr>
            <p:ph type="title"/>
          </p:nvPr>
        </p:nvSpPr>
        <p:spPr>
          <a:xfrm>
            <a:off x="324475" y="197625"/>
            <a:ext cx="8094000" cy="843000"/>
          </a:xfrm>
          <a:prstGeom prst="rect">
            <a:avLst/>
          </a:prstGeom>
        </p:spPr>
        <p:txBody>
          <a:bodyPr lIns="91425" tIns="91425" rIns="91425" bIns="91425" anchor="t" anchorCtr="0">
            <a:noAutofit/>
          </a:bodyPr>
          <a:lstStyle/>
          <a:p>
            <a:pPr lvl="0" rtl="0">
              <a:spcBef>
                <a:spcPts val="0"/>
              </a:spcBef>
              <a:buNone/>
            </a:pPr>
            <a:r>
              <a:rPr lang="en-US" dirty="0" smtClean="0">
                <a:latin typeface="Varela Round"/>
                <a:ea typeface="Varela Round"/>
                <a:cs typeface="Varela Round"/>
                <a:sym typeface="Varela Round"/>
              </a:rPr>
              <a:t>Equipment</a:t>
            </a:r>
            <a:endParaRPr lang="en" dirty="0">
              <a:latin typeface="Varela Round"/>
              <a:ea typeface="Varela Round"/>
              <a:cs typeface="Varela Round"/>
              <a:sym typeface="Varela Round"/>
            </a:endParaRPr>
          </a:p>
        </p:txBody>
      </p:sp>
      <p:pic>
        <p:nvPicPr>
          <p:cNvPr id="3" name="Picture 2"/>
          <p:cNvPicPr>
            <a:picLocks noChangeAspect="1"/>
          </p:cNvPicPr>
          <p:nvPr/>
        </p:nvPicPr>
        <p:blipFill>
          <a:blip r:embed="rId3"/>
          <a:stretch>
            <a:fillRect/>
          </a:stretch>
        </p:blipFill>
        <p:spPr>
          <a:xfrm>
            <a:off x="0" y="3525038"/>
            <a:ext cx="2604376" cy="2066138"/>
          </a:xfrm>
          <a:prstGeom prst="rect">
            <a:avLst/>
          </a:prstGeom>
        </p:spPr>
      </p:pic>
      <p:pic>
        <p:nvPicPr>
          <p:cNvPr id="7" name="Picture 6"/>
          <p:cNvPicPr>
            <a:picLocks noChangeAspect="1"/>
          </p:cNvPicPr>
          <p:nvPr/>
        </p:nvPicPr>
        <p:blipFill>
          <a:blip r:embed="rId4"/>
          <a:stretch>
            <a:fillRect/>
          </a:stretch>
        </p:blipFill>
        <p:spPr>
          <a:xfrm>
            <a:off x="3101475" y="4470853"/>
            <a:ext cx="3078163" cy="2387147"/>
          </a:xfrm>
          <a:prstGeom prst="rect">
            <a:avLst/>
          </a:prstGeom>
        </p:spPr>
      </p:pic>
      <p:pic>
        <p:nvPicPr>
          <p:cNvPr id="8" name="Picture 7"/>
          <p:cNvPicPr>
            <a:picLocks noChangeAspect="1"/>
          </p:cNvPicPr>
          <p:nvPr/>
        </p:nvPicPr>
        <p:blipFill>
          <a:blip r:embed="rId5"/>
          <a:stretch>
            <a:fillRect/>
          </a:stretch>
        </p:blipFill>
        <p:spPr>
          <a:xfrm>
            <a:off x="3101475" y="2392935"/>
            <a:ext cx="2540000" cy="1612900"/>
          </a:xfrm>
          <a:prstGeom prst="rect">
            <a:avLst/>
          </a:prstGeom>
        </p:spPr>
      </p:pic>
      <p:pic>
        <p:nvPicPr>
          <p:cNvPr id="9" name="Picture 8"/>
          <p:cNvPicPr>
            <a:picLocks noChangeAspect="1"/>
          </p:cNvPicPr>
          <p:nvPr/>
        </p:nvPicPr>
        <p:blipFill>
          <a:blip r:embed="rId6"/>
          <a:stretch>
            <a:fillRect/>
          </a:stretch>
        </p:blipFill>
        <p:spPr>
          <a:xfrm>
            <a:off x="6534574" y="2540172"/>
            <a:ext cx="2609426" cy="2244106"/>
          </a:xfrm>
          <a:prstGeom prst="rect">
            <a:avLst/>
          </a:prstGeom>
        </p:spPr>
      </p:pic>
      <p:sp>
        <p:nvSpPr>
          <p:cNvPr id="11" name="TextBox 10"/>
          <p:cNvSpPr txBox="1"/>
          <p:nvPr/>
        </p:nvSpPr>
        <p:spPr>
          <a:xfrm>
            <a:off x="202038" y="1327587"/>
            <a:ext cx="4899098" cy="461665"/>
          </a:xfrm>
          <a:prstGeom prst="rect">
            <a:avLst/>
          </a:prstGeom>
          <a:noFill/>
        </p:spPr>
        <p:txBody>
          <a:bodyPr wrap="none" rtlCol="0">
            <a:spAutoFit/>
          </a:bodyPr>
          <a:lstStyle/>
          <a:p>
            <a:r>
              <a:rPr lang="en-US" sz="2400" b="1" dirty="0" smtClean="0"/>
              <a:t>Tie </a:t>
            </a:r>
            <a:r>
              <a:rPr lang="en-US" sz="2400" b="1" dirty="0" smtClean="0"/>
              <a:t>Downs: </a:t>
            </a:r>
            <a:r>
              <a:rPr lang="en-US" sz="2400" b="1" dirty="0" smtClean="0"/>
              <a:t>For </a:t>
            </a:r>
            <a:r>
              <a:rPr lang="en-US" sz="2400" b="1" dirty="0" smtClean="0"/>
              <a:t>glider </a:t>
            </a:r>
            <a:r>
              <a:rPr lang="en-US" sz="2400" b="1" u="sng" dirty="0"/>
              <a:t>and</a:t>
            </a:r>
            <a:r>
              <a:rPr lang="en-US" sz="2400" b="1" dirty="0"/>
              <a:t> </a:t>
            </a:r>
            <a:r>
              <a:rPr lang="en-US" sz="2400" b="1" dirty="0" smtClean="0"/>
              <a:t>trailer</a:t>
            </a:r>
            <a:endParaRPr lang="en-US" sz="2400" b="1" dirty="0" smtClean="0"/>
          </a:p>
        </p:txBody>
      </p:sp>
    </p:spTree>
    <p:extLst>
      <p:ext uri="{BB962C8B-B14F-4D97-AF65-F5344CB8AC3E}">
        <p14:creationId xmlns:p14="http://schemas.microsoft.com/office/powerpoint/2010/main" val="24897436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274" name="Shape 274"/>
          <p:cNvSpPr txBox="1">
            <a:spLocks noGrp="1"/>
          </p:cNvSpPr>
          <p:nvPr>
            <p:ph type="title"/>
          </p:nvPr>
        </p:nvSpPr>
        <p:spPr>
          <a:xfrm>
            <a:off x="324475" y="197625"/>
            <a:ext cx="8094000" cy="843000"/>
          </a:xfrm>
          <a:prstGeom prst="rect">
            <a:avLst/>
          </a:prstGeom>
        </p:spPr>
        <p:txBody>
          <a:bodyPr lIns="91425" tIns="91425" rIns="91425" bIns="91425" anchor="t" anchorCtr="0">
            <a:noAutofit/>
          </a:bodyPr>
          <a:lstStyle/>
          <a:p>
            <a:pPr lvl="0" rtl="0">
              <a:spcBef>
                <a:spcPts val="0"/>
              </a:spcBef>
              <a:buNone/>
            </a:pPr>
            <a:r>
              <a:rPr lang="en-US" dirty="0" smtClean="0">
                <a:latin typeface="Varela Round"/>
                <a:ea typeface="Varela Round"/>
                <a:cs typeface="Varela Round"/>
                <a:sym typeface="Varela Round"/>
              </a:rPr>
              <a:t>Equipment</a:t>
            </a:r>
            <a:endParaRPr lang="en" dirty="0">
              <a:latin typeface="Varela Round"/>
              <a:ea typeface="Varela Round"/>
              <a:cs typeface="Varela Round"/>
              <a:sym typeface="Varela Round"/>
            </a:endParaRPr>
          </a:p>
        </p:txBody>
      </p:sp>
      <p:sp>
        <p:nvSpPr>
          <p:cNvPr id="11" name="TextBox 10"/>
          <p:cNvSpPr txBox="1"/>
          <p:nvPr/>
        </p:nvSpPr>
        <p:spPr>
          <a:xfrm>
            <a:off x="202038" y="1327587"/>
            <a:ext cx="8618065" cy="461665"/>
          </a:xfrm>
          <a:prstGeom prst="rect">
            <a:avLst/>
          </a:prstGeom>
          <a:noFill/>
        </p:spPr>
        <p:txBody>
          <a:bodyPr wrap="none" rtlCol="0">
            <a:spAutoFit/>
          </a:bodyPr>
          <a:lstStyle/>
          <a:p>
            <a:r>
              <a:rPr lang="en-US" sz="2400" b="1" dirty="0" smtClean="0"/>
              <a:t>Rigging </a:t>
            </a:r>
            <a:r>
              <a:rPr lang="en-US" sz="2400" b="1" dirty="0" smtClean="0"/>
              <a:t>&amp; Ground </a:t>
            </a:r>
            <a:r>
              <a:rPr lang="en-US" sz="2400" b="1" dirty="0" smtClean="0"/>
              <a:t>Handling </a:t>
            </a:r>
            <a:r>
              <a:rPr lang="en-US" sz="2400" b="1" dirty="0" smtClean="0">
                <a:solidFill>
                  <a:srgbClr val="FF0000"/>
                </a:solidFill>
              </a:rPr>
              <a:t>(Don</a:t>
            </a:r>
            <a:r>
              <a:rPr lang="fr-FR" sz="2400" b="1" dirty="0" smtClean="0">
                <a:solidFill>
                  <a:srgbClr val="FF0000"/>
                </a:solidFill>
              </a:rPr>
              <a:t>’</a:t>
            </a:r>
            <a:r>
              <a:rPr lang="en-US" sz="2400" b="1" dirty="0" smtClean="0">
                <a:solidFill>
                  <a:srgbClr val="FF0000"/>
                </a:solidFill>
              </a:rPr>
              <a:t>t leave home without it!)</a:t>
            </a:r>
          </a:p>
        </p:txBody>
      </p:sp>
      <p:pic>
        <p:nvPicPr>
          <p:cNvPr id="4" name="Picture 3"/>
          <p:cNvPicPr>
            <a:picLocks noChangeAspect="1"/>
          </p:cNvPicPr>
          <p:nvPr/>
        </p:nvPicPr>
        <p:blipFill>
          <a:blip r:embed="rId3"/>
          <a:stretch>
            <a:fillRect/>
          </a:stretch>
        </p:blipFill>
        <p:spPr>
          <a:xfrm>
            <a:off x="83470" y="2133755"/>
            <a:ext cx="2429869" cy="2429869"/>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l="7264"/>
          <a:stretch/>
        </p:blipFill>
        <p:spPr>
          <a:xfrm>
            <a:off x="2653335" y="2379553"/>
            <a:ext cx="2605026" cy="1910168"/>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49755" y="2173720"/>
            <a:ext cx="2709776" cy="2116001"/>
          </a:xfrm>
          <a:prstGeom prst="rect">
            <a:avLst/>
          </a:prstGeom>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58361" y="4289721"/>
            <a:ext cx="3885639" cy="2591692"/>
          </a:xfrm>
          <a:prstGeom prst="rect">
            <a:avLst/>
          </a:prstGeom>
        </p:spPr>
      </p:pic>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13432" y="4588835"/>
            <a:ext cx="2292579" cy="2292579"/>
          </a:xfrm>
          <a:prstGeom prst="rect">
            <a:avLst/>
          </a:prstGeom>
        </p:spPr>
      </p:pic>
      <p:sp>
        <p:nvSpPr>
          <p:cNvPr id="12" name="TextBox 11"/>
          <p:cNvSpPr txBox="1"/>
          <p:nvPr/>
        </p:nvSpPr>
        <p:spPr>
          <a:xfrm>
            <a:off x="475219" y="6419749"/>
            <a:ext cx="1754006" cy="461665"/>
          </a:xfrm>
          <a:prstGeom prst="rect">
            <a:avLst/>
          </a:prstGeom>
          <a:noFill/>
        </p:spPr>
        <p:txBody>
          <a:bodyPr wrap="none" rtlCol="0">
            <a:spAutoFit/>
          </a:bodyPr>
          <a:lstStyle/>
          <a:p>
            <a:r>
              <a:rPr lang="en-US" sz="1200" dirty="0" smtClean="0">
                <a:solidFill>
                  <a:srgbClr val="FF0000"/>
                </a:solidFill>
              </a:rPr>
              <a:t>Self Rigger is optional</a:t>
            </a:r>
          </a:p>
          <a:p>
            <a:r>
              <a:rPr lang="en-US" sz="1200" dirty="0" smtClean="0">
                <a:solidFill>
                  <a:srgbClr val="FF0000"/>
                </a:solidFill>
              </a:rPr>
              <a:t> - plenty of help around</a:t>
            </a:r>
            <a:endParaRPr lang="en-US" sz="1200" dirty="0" smtClean="0">
              <a:solidFill>
                <a:srgbClr val="FF0000"/>
              </a:solidFill>
            </a:endParaRPr>
          </a:p>
        </p:txBody>
      </p:sp>
      <p:sp>
        <p:nvSpPr>
          <p:cNvPr id="13" name="TextBox 12"/>
          <p:cNvSpPr txBox="1"/>
          <p:nvPr/>
        </p:nvSpPr>
        <p:spPr>
          <a:xfrm>
            <a:off x="5258360" y="6419748"/>
            <a:ext cx="3885639" cy="461665"/>
          </a:xfrm>
          <a:prstGeom prst="rect">
            <a:avLst/>
          </a:prstGeom>
          <a:solidFill>
            <a:schemeClr val="bg1">
              <a:lumMod val="75000"/>
            </a:schemeClr>
          </a:solidFill>
        </p:spPr>
        <p:txBody>
          <a:bodyPr wrap="square" rtlCol="0">
            <a:spAutoFit/>
          </a:bodyPr>
          <a:lstStyle/>
          <a:p>
            <a:r>
              <a:rPr lang="en-US" sz="1200" b="1" dirty="0" smtClean="0">
                <a:solidFill>
                  <a:srgbClr val="FF0000"/>
                </a:solidFill>
              </a:rPr>
              <a:t>Tow bar and wing wheel allow you to grid yourself.</a:t>
            </a:r>
          </a:p>
          <a:p>
            <a:r>
              <a:rPr lang="en-US" sz="1200" b="1" dirty="0" smtClean="0">
                <a:solidFill>
                  <a:srgbClr val="FF0000"/>
                </a:solidFill>
              </a:rPr>
              <a:t>Using just a rope requires 2+ people.</a:t>
            </a:r>
            <a:endParaRPr lang="en-US" sz="1200" b="1" dirty="0" smtClean="0">
              <a:solidFill>
                <a:srgbClr val="FF0000"/>
              </a:solidFill>
            </a:endParaRPr>
          </a:p>
        </p:txBody>
      </p:sp>
      <p:sp>
        <p:nvSpPr>
          <p:cNvPr id="17" name="TextBox 16"/>
          <p:cNvSpPr txBox="1"/>
          <p:nvPr/>
        </p:nvSpPr>
        <p:spPr>
          <a:xfrm>
            <a:off x="2689753" y="4012722"/>
            <a:ext cx="1882247" cy="276999"/>
          </a:xfrm>
          <a:prstGeom prst="rect">
            <a:avLst/>
          </a:prstGeom>
          <a:noFill/>
        </p:spPr>
        <p:txBody>
          <a:bodyPr wrap="none" rtlCol="0">
            <a:spAutoFit/>
          </a:bodyPr>
          <a:lstStyle/>
          <a:p>
            <a:r>
              <a:rPr lang="en-US" sz="1200" dirty="0" smtClean="0">
                <a:solidFill>
                  <a:srgbClr val="FF0000"/>
                </a:solidFill>
              </a:rPr>
              <a:t>Label with your contest #</a:t>
            </a:r>
            <a:endParaRPr lang="en-US" sz="1200" dirty="0" smtClean="0">
              <a:solidFill>
                <a:srgbClr val="FF0000"/>
              </a:solidFill>
            </a:endParaRPr>
          </a:p>
        </p:txBody>
      </p:sp>
    </p:spTree>
    <p:extLst>
      <p:ext uri="{BB962C8B-B14F-4D97-AF65-F5344CB8AC3E}">
        <p14:creationId xmlns:p14="http://schemas.microsoft.com/office/powerpoint/2010/main" val="11504901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297" name="Shape 297"/>
          <p:cNvSpPr txBox="1">
            <a:spLocks noGrp="1"/>
          </p:cNvSpPr>
          <p:nvPr>
            <p:ph type="title"/>
          </p:nvPr>
        </p:nvSpPr>
        <p:spPr>
          <a:xfrm>
            <a:off x="324475" y="197625"/>
            <a:ext cx="8094000" cy="843000"/>
          </a:xfrm>
          <a:prstGeom prst="rect">
            <a:avLst/>
          </a:prstGeom>
        </p:spPr>
        <p:txBody>
          <a:bodyPr lIns="91425" tIns="91425" rIns="91425" bIns="91425" anchor="t" anchorCtr="0">
            <a:noAutofit/>
          </a:bodyPr>
          <a:lstStyle/>
          <a:p>
            <a:pPr lvl="0" rtl="0">
              <a:spcBef>
                <a:spcPts val="0"/>
              </a:spcBef>
              <a:buNone/>
            </a:pPr>
            <a:r>
              <a:rPr lang="en">
                <a:latin typeface="Varela Round"/>
                <a:ea typeface="Varela Round"/>
                <a:cs typeface="Varela Round"/>
                <a:sym typeface="Varela Round"/>
              </a:rPr>
              <a:t>Required Equipment, Restricted Equipment</a:t>
            </a:r>
          </a:p>
        </p:txBody>
      </p:sp>
      <p:sp>
        <p:nvSpPr>
          <p:cNvPr id="298" name="Shape 298"/>
          <p:cNvSpPr txBox="1">
            <a:spLocks noGrp="1"/>
          </p:cNvSpPr>
          <p:nvPr>
            <p:ph type="body" idx="1"/>
          </p:nvPr>
        </p:nvSpPr>
        <p:spPr>
          <a:xfrm>
            <a:off x="74100" y="1150300"/>
            <a:ext cx="8974800" cy="5707800"/>
          </a:xfrm>
          <a:prstGeom prst="rect">
            <a:avLst/>
          </a:prstGeom>
        </p:spPr>
        <p:txBody>
          <a:bodyPr lIns="91425" tIns="91425" rIns="91425" bIns="91425" anchor="t" anchorCtr="0">
            <a:noAutofit/>
          </a:bodyPr>
          <a:lstStyle/>
          <a:p>
            <a:pPr marL="0" lvl="0" indent="0" rtl="0">
              <a:spcBef>
                <a:spcPts val="0"/>
              </a:spcBef>
              <a:spcAft>
                <a:spcPts val="0"/>
              </a:spcAft>
              <a:buNone/>
            </a:pPr>
            <a:r>
              <a:rPr lang="en" sz="2000" b="1" dirty="0">
                <a:solidFill>
                  <a:schemeClr val="dk1"/>
                </a:solidFill>
                <a:latin typeface="Varela Round"/>
                <a:ea typeface="Varela Round"/>
                <a:cs typeface="Varela Round"/>
                <a:sym typeface="Varela Round"/>
              </a:rPr>
              <a:t>Required:</a:t>
            </a:r>
          </a:p>
          <a:p>
            <a:pPr marL="457200" lvl="0" indent="-355600" rtl="0">
              <a:lnSpc>
                <a:spcPct val="150000"/>
              </a:lnSpc>
              <a:spcBef>
                <a:spcPts val="0"/>
              </a:spcBef>
              <a:spcAft>
                <a:spcPts val="0"/>
              </a:spcAft>
              <a:buClr>
                <a:srgbClr val="000000"/>
              </a:buClr>
              <a:buSzPct val="100000"/>
              <a:buFont typeface="Varela Round"/>
              <a:buAutoNum type="arabicPeriod"/>
            </a:pPr>
            <a:r>
              <a:rPr lang="en" sz="2000" b="1" dirty="0">
                <a:solidFill>
                  <a:srgbClr val="000000"/>
                </a:solidFill>
                <a:latin typeface="Varela Round"/>
                <a:ea typeface="Varela Round"/>
                <a:cs typeface="Varela Round"/>
                <a:sym typeface="Varela Round"/>
              </a:rPr>
              <a:t>Glider - club glider, partnership, borrow, or your own.</a:t>
            </a:r>
          </a:p>
          <a:p>
            <a:pPr marL="457200" lvl="0" indent="-355600" rtl="0">
              <a:lnSpc>
                <a:spcPct val="150000"/>
              </a:lnSpc>
              <a:spcBef>
                <a:spcPts val="0"/>
              </a:spcBef>
              <a:spcAft>
                <a:spcPts val="0"/>
              </a:spcAft>
              <a:buClr>
                <a:srgbClr val="000000"/>
              </a:buClr>
              <a:buSzPct val="100000"/>
              <a:buFont typeface="Varela Round"/>
              <a:buAutoNum type="arabicPeriod"/>
            </a:pPr>
            <a:r>
              <a:rPr lang="en" sz="2000" b="1" dirty="0">
                <a:solidFill>
                  <a:srgbClr val="000000"/>
                </a:solidFill>
                <a:latin typeface="Varela Round"/>
                <a:ea typeface="Varela Round"/>
                <a:cs typeface="Varela Round"/>
                <a:sym typeface="Varela Round"/>
              </a:rPr>
              <a:t>Parachute</a:t>
            </a:r>
            <a:r>
              <a:rPr lang="en" sz="2000" dirty="0">
                <a:solidFill>
                  <a:srgbClr val="000000"/>
                </a:solidFill>
                <a:latin typeface="Varela Round"/>
                <a:ea typeface="Varela Round"/>
                <a:cs typeface="Varela Round"/>
                <a:sym typeface="Varela Round"/>
              </a:rPr>
              <a:t> </a:t>
            </a:r>
          </a:p>
          <a:p>
            <a:pPr marL="457200" lvl="0" indent="-355600" rtl="0">
              <a:lnSpc>
                <a:spcPct val="150000"/>
              </a:lnSpc>
              <a:spcBef>
                <a:spcPts val="0"/>
              </a:spcBef>
              <a:spcAft>
                <a:spcPts val="0"/>
              </a:spcAft>
              <a:buClr>
                <a:srgbClr val="000000"/>
              </a:buClr>
              <a:buSzPct val="100000"/>
              <a:buFont typeface="Varela Round"/>
              <a:buAutoNum type="arabicPeriod"/>
            </a:pPr>
            <a:r>
              <a:rPr lang="en" sz="2000" b="1" dirty="0">
                <a:solidFill>
                  <a:srgbClr val="000000"/>
                </a:solidFill>
                <a:latin typeface="Varela Round"/>
                <a:ea typeface="Varela Round"/>
                <a:cs typeface="Varela Round"/>
                <a:sym typeface="Varela Round"/>
              </a:rPr>
              <a:t>Emergency Location Devices</a:t>
            </a:r>
            <a:r>
              <a:rPr lang="en" sz="2000" dirty="0">
                <a:solidFill>
                  <a:srgbClr val="000000"/>
                </a:solidFill>
                <a:latin typeface="Varela Round"/>
                <a:ea typeface="Varela Round"/>
                <a:cs typeface="Varela Round"/>
                <a:sym typeface="Varela Round"/>
              </a:rPr>
              <a:t>: </a:t>
            </a:r>
            <a:br>
              <a:rPr lang="en" sz="2000" dirty="0">
                <a:solidFill>
                  <a:srgbClr val="000000"/>
                </a:solidFill>
                <a:latin typeface="Varela Round"/>
                <a:ea typeface="Varela Round"/>
                <a:cs typeface="Varela Round"/>
                <a:sym typeface="Varela Round"/>
              </a:rPr>
            </a:br>
            <a:r>
              <a:rPr lang="en" sz="2000" b="1" dirty="0">
                <a:solidFill>
                  <a:srgbClr val="000000"/>
                </a:solidFill>
                <a:latin typeface="Varela Round"/>
                <a:ea typeface="Varela Round"/>
                <a:cs typeface="Varela Round"/>
                <a:sym typeface="Varela Round"/>
              </a:rPr>
              <a:t>Emergency Locator Transmitter (ELT)</a:t>
            </a:r>
            <a:r>
              <a:rPr lang="en" sz="2000" dirty="0">
                <a:solidFill>
                  <a:srgbClr val="000000"/>
                </a:solidFill>
                <a:latin typeface="Varela Round"/>
                <a:ea typeface="Varela Round"/>
                <a:cs typeface="Varela Round"/>
                <a:sym typeface="Varela Round"/>
              </a:rPr>
              <a:t> </a:t>
            </a:r>
            <a:r>
              <a:rPr lang="en" sz="2000" b="1" u="sng" dirty="0">
                <a:solidFill>
                  <a:srgbClr val="FF0000"/>
                </a:solidFill>
                <a:latin typeface="Varela Round"/>
                <a:ea typeface="Varela Round"/>
                <a:cs typeface="Varela Round"/>
                <a:sym typeface="Varela Round"/>
              </a:rPr>
              <a:t>or</a:t>
            </a:r>
            <a:r>
              <a:rPr lang="en" sz="2000" dirty="0">
                <a:solidFill>
                  <a:srgbClr val="000000"/>
                </a:solidFill>
                <a:latin typeface="Varela Round"/>
                <a:ea typeface="Varela Round"/>
                <a:cs typeface="Varela Round"/>
                <a:sym typeface="Varela Round"/>
              </a:rPr>
              <a:t> </a:t>
            </a:r>
            <a:r>
              <a:rPr lang="en" sz="2000" b="1" dirty="0">
                <a:solidFill>
                  <a:srgbClr val="000000"/>
                </a:solidFill>
                <a:latin typeface="Varela Round"/>
                <a:ea typeface="Varela Round"/>
                <a:cs typeface="Varela Round"/>
                <a:sym typeface="Varela Round"/>
              </a:rPr>
              <a:t>Position tracker like Spot</a:t>
            </a:r>
          </a:p>
          <a:p>
            <a:pPr marL="457200" lvl="0" indent="-355600" rtl="0">
              <a:lnSpc>
                <a:spcPct val="150000"/>
              </a:lnSpc>
              <a:spcBef>
                <a:spcPts val="0"/>
              </a:spcBef>
              <a:spcAft>
                <a:spcPts val="0"/>
              </a:spcAft>
              <a:buClr>
                <a:srgbClr val="000000"/>
              </a:buClr>
              <a:buSzPct val="100000"/>
              <a:buFont typeface="Varela Round"/>
              <a:buAutoNum type="arabicPeriod"/>
            </a:pPr>
            <a:r>
              <a:rPr lang="en" sz="2000" b="1" dirty="0">
                <a:solidFill>
                  <a:srgbClr val="000000"/>
                </a:solidFill>
                <a:latin typeface="Varela Round"/>
                <a:ea typeface="Varela Round"/>
                <a:cs typeface="Varela Round"/>
                <a:sym typeface="Varela Round"/>
              </a:rPr>
              <a:t>Aircraft-band VHF radio.</a:t>
            </a:r>
          </a:p>
          <a:p>
            <a:pPr marL="0" lvl="0" indent="0" rtl="0">
              <a:spcBef>
                <a:spcPts val="0"/>
              </a:spcBef>
              <a:spcAft>
                <a:spcPts val="0"/>
              </a:spcAft>
              <a:buNone/>
            </a:pPr>
            <a:endParaRPr sz="2000" b="1" dirty="0">
              <a:solidFill>
                <a:srgbClr val="000000"/>
              </a:solidFill>
              <a:latin typeface="Varela Round"/>
              <a:ea typeface="Varela Round"/>
              <a:cs typeface="Varela Round"/>
              <a:sym typeface="Varela Round"/>
            </a:endParaRPr>
          </a:p>
          <a:p>
            <a:pPr marL="0" lvl="0" indent="0" rtl="0">
              <a:spcBef>
                <a:spcPts val="0"/>
              </a:spcBef>
              <a:spcAft>
                <a:spcPts val="0"/>
              </a:spcAft>
              <a:buNone/>
            </a:pPr>
            <a:endParaRPr sz="2000" b="1" dirty="0">
              <a:solidFill>
                <a:srgbClr val="000000"/>
              </a:solidFill>
              <a:latin typeface="Varela Round"/>
              <a:ea typeface="Varela Round"/>
              <a:cs typeface="Varela Round"/>
              <a:sym typeface="Varela Round"/>
            </a:endParaRPr>
          </a:p>
          <a:p>
            <a:pPr marL="0" lvl="0" indent="0" rtl="0">
              <a:spcBef>
                <a:spcPts val="0"/>
              </a:spcBef>
              <a:spcAft>
                <a:spcPts val="0"/>
              </a:spcAft>
              <a:buNone/>
            </a:pPr>
            <a:endParaRPr sz="2000" b="1" dirty="0">
              <a:solidFill>
                <a:srgbClr val="000000"/>
              </a:solidFill>
              <a:latin typeface="Varela Round"/>
              <a:ea typeface="Varela Round"/>
              <a:cs typeface="Varela Round"/>
              <a:sym typeface="Varela Round"/>
            </a:endParaRPr>
          </a:p>
          <a:p>
            <a:pPr marL="0" lvl="0" indent="0" rtl="0">
              <a:spcBef>
                <a:spcPts val="0"/>
              </a:spcBef>
              <a:spcAft>
                <a:spcPts val="0"/>
              </a:spcAft>
              <a:buNone/>
            </a:pPr>
            <a:endParaRPr sz="2000" b="1" dirty="0">
              <a:solidFill>
                <a:srgbClr val="000000"/>
              </a:solidFill>
              <a:latin typeface="Varela Round"/>
              <a:ea typeface="Varela Round"/>
              <a:cs typeface="Varela Round"/>
              <a:sym typeface="Varela Round"/>
            </a:endParaRPr>
          </a:p>
          <a:p>
            <a:pPr marL="0" lvl="0" indent="0" rtl="0">
              <a:spcBef>
                <a:spcPts val="0"/>
              </a:spcBef>
              <a:spcAft>
                <a:spcPts val="0"/>
              </a:spcAft>
              <a:buNone/>
            </a:pPr>
            <a:r>
              <a:rPr lang="en" sz="2000" b="1" dirty="0">
                <a:solidFill>
                  <a:srgbClr val="000000"/>
                </a:solidFill>
                <a:latin typeface="Varela Round"/>
                <a:ea typeface="Varela Round"/>
                <a:cs typeface="Varela Round"/>
                <a:sym typeface="Varela Round"/>
              </a:rPr>
              <a:t>Prohibited from carrying:</a:t>
            </a:r>
          </a:p>
          <a:p>
            <a:pPr marL="457200" lvl="0" indent="-355600" rtl="0">
              <a:spcBef>
                <a:spcPts val="0"/>
              </a:spcBef>
              <a:spcAft>
                <a:spcPts val="0"/>
              </a:spcAft>
              <a:buClr>
                <a:srgbClr val="000000"/>
              </a:buClr>
              <a:buSzPct val="100000"/>
              <a:buFont typeface="Varela Round"/>
              <a:buAutoNum type="arabicPeriod"/>
            </a:pPr>
            <a:r>
              <a:rPr lang="en" sz="2000" b="1" dirty="0">
                <a:solidFill>
                  <a:srgbClr val="000000"/>
                </a:solidFill>
                <a:latin typeface="Varela Round"/>
                <a:ea typeface="Varela Round"/>
                <a:cs typeface="Varela Round"/>
                <a:sym typeface="Varela Round"/>
              </a:rPr>
              <a:t>Any instrument which: </a:t>
            </a:r>
            <a:br>
              <a:rPr lang="en" sz="2000" b="1" dirty="0">
                <a:solidFill>
                  <a:srgbClr val="000000"/>
                </a:solidFill>
                <a:latin typeface="Varela Round"/>
                <a:ea typeface="Varela Round"/>
                <a:cs typeface="Varela Round"/>
                <a:sym typeface="Varela Round"/>
              </a:rPr>
            </a:br>
            <a:r>
              <a:rPr lang="en" sz="2000" b="1" dirty="0">
                <a:solidFill>
                  <a:srgbClr val="000000"/>
                </a:solidFill>
                <a:latin typeface="Varela Round"/>
                <a:ea typeface="Varela Round"/>
                <a:cs typeface="Varela Round"/>
                <a:sym typeface="Varela Round"/>
              </a:rPr>
              <a:t>Permits flight without reference to the ground = Artificial Horizon.</a:t>
            </a:r>
          </a:p>
        </p:txBody>
      </p:sp>
      <p:pic>
        <p:nvPicPr>
          <p:cNvPr id="299" name="Shape 29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754100" y="3552550"/>
            <a:ext cx="1930500" cy="1956726"/>
          </a:xfrm>
          <a:prstGeom prst="rect">
            <a:avLst/>
          </a:prstGeom>
          <a:noFill/>
          <a:ln>
            <a:noFill/>
          </a:ln>
        </p:spPr>
      </p:pic>
      <p:sp>
        <p:nvSpPr>
          <p:cNvPr id="300" name="Shape 300"/>
          <p:cNvSpPr/>
          <p:nvPr/>
        </p:nvSpPr>
        <p:spPr>
          <a:xfrm>
            <a:off x="5890872" y="3552550"/>
            <a:ext cx="1801200" cy="1801200"/>
          </a:xfrm>
          <a:prstGeom prst="noSmoking">
            <a:avLst>
              <a:gd name="adj" fmla="val 18750"/>
            </a:avLst>
          </a:prstGeom>
          <a:solidFill>
            <a:srgbClr val="FF0000">
              <a:alpha val="59480"/>
            </a:srgbClr>
          </a:solidFill>
          <a:ln>
            <a:noFill/>
          </a:ln>
        </p:spPr>
        <p:txBody>
          <a:bodyPr lIns="91425" tIns="91425" rIns="91425" bIns="91425" anchor="ctr" anchorCtr="0">
            <a:noAutofit/>
          </a:bodyPr>
          <a:lstStyle/>
          <a:p>
            <a:pPr lvl="0">
              <a:spcBef>
                <a:spcPts val="0"/>
              </a:spcBef>
              <a:buNone/>
            </a:pPr>
            <a:endParaRP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404" name="Shape 404"/>
          <p:cNvSpPr txBox="1">
            <a:spLocks noGrp="1"/>
          </p:cNvSpPr>
          <p:nvPr>
            <p:ph type="title"/>
          </p:nvPr>
        </p:nvSpPr>
        <p:spPr>
          <a:xfrm>
            <a:off x="304975" y="95800"/>
            <a:ext cx="8094000" cy="1010400"/>
          </a:xfrm>
          <a:prstGeom prst="rect">
            <a:avLst/>
          </a:prstGeom>
        </p:spPr>
        <p:txBody>
          <a:bodyPr lIns="91425" tIns="91425" rIns="91425" bIns="91425" anchor="b" anchorCtr="0">
            <a:noAutofit/>
          </a:bodyPr>
          <a:lstStyle/>
          <a:p>
            <a:pPr lvl="0" rtl="0">
              <a:spcBef>
                <a:spcPts val="0"/>
              </a:spcBef>
              <a:buNone/>
            </a:pPr>
            <a:r>
              <a:rPr lang="en">
                <a:latin typeface="Varela Round"/>
                <a:ea typeface="Varela Round"/>
                <a:cs typeface="Varela Round"/>
                <a:sym typeface="Varela Round"/>
              </a:rPr>
              <a:t>Outlanding Preparations, Landing Out, reporting in, tracking systems &amp; ELTs </a:t>
            </a:r>
          </a:p>
        </p:txBody>
      </p:sp>
      <p:pic>
        <p:nvPicPr>
          <p:cNvPr id="405" name="Shape 40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39425" y="4550111"/>
            <a:ext cx="1885073" cy="1514563"/>
          </a:xfrm>
          <a:prstGeom prst="rect">
            <a:avLst/>
          </a:prstGeom>
          <a:noFill/>
          <a:ln>
            <a:noFill/>
          </a:ln>
        </p:spPr>
      </p:pic>
      <p:pic>
        <p:nvPicPr>
          <p:cNvPr id="406" name="Shape 40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851310" y="4465925"/>
            <a:ext cx="1454588" cy="1899400"/>
          </a:xfrm>
          <a:prstGeom prst="rect">
            <a:avLst/>
          </a:prstGeom>
          <a:noFill/>
          <a:ln>
            <a:noFill/>
          </a:ln>
        </p:spPr>
      </p:pic>
      <p:pic>
        <p:nvPicPr>
          <p:cNvPr id="407" name="Shape 407"/>
          <p:cNvPicPr preferRelativeResize="0"/>
          <p:nvPr/>
        </p:nvPicPr>
        <p:blipFill>
          <a:blip r:embed="rId5">
            <a:alphaModFix/>
          </a:blip>
          <a:stretch>
            <a:fillRect/>
          </a:stretch>
        </p:blipFill>
        <p:spPr>
          <a:xfrm>
            <a:off x="0" y="4402687"/>
            <a:ext cx="1254124" cy="2418649"/>
          </a:xfrm>
          <a:prstGeom prst="rect">
            <a:avLst/>
          </a:prstGeom>
          <a:noFill/>
          <a:ln>
            <a:noFill/>
          </a:ln>
        </p:spPr>
      </p:pic>
      <p:sp>
        <p:nvSpPr>
          <p:cNvPr id="408" name="Shape 408"/>
          <p:cNvSpPr txBox="1">
            <a:spLocks noGrp="1"/>
          </p:cNvSpPr>
          <p:nvPr>
            <p:ph type="body" idx="1"/>
          </p:nvPr>
        </p:nvSpPr>
        <p:spPr>
          <a:xfrm>
            <a:off x="1160250" y="6303225"/>
            <a:ext cx="3350100" cy="518100"/>
          </a:xfrm>
          <a:prstGeom prst="rect">
            <a:avLst/>
          </a:prstGeom>
        </p:spPr>
        <p:txBody>
          <a:bodyPr lIns="91425" tIns="91425" rIns="91425" bIns="91425" anchor="t" anchorCtr="0">
            <a:noAutofit/>
          </a:bodyPr>
          <a:lstStyle/>
          <a:p>
            <a:pPr marL="0" lvl="0" indent="0" rtl="0">
              <a:lnSpc>
                <a:spcPct val="100000"/>
              </a:lnSpc>
              <a:spcBef>
                <a:spcPts val="0"/>
              </a:spcBef>
              <a:spcAft>
                <a:spcPts val="0"/>
              </a:spcAft>
              <a:buNone/>
            </a:pPr>
            <a:r>
              <a:rPr lang="en" sz="1200" b="1">
                <a:solidFill>
                  <a:schemeClr val="dk1"/>
                </a:solidFill>
                <a:latin typeface="Varela Round"/>
                <a:ea typeface="Varela Round"/>
                <a:cs typeface="Varela Round"/>
                <a:sym typeface="Varela Round"/>
              </a:rPr>
              <a:t>DeLorme inReach Explorer 2-way Satellite Communicator with GPS &amp; Navigation</a:t>
            </a:r>
          </a:p>
          <a:p>
            <a:pPr marL="0" lvl="0" indent="0" rtl="0">
              <a:lnSpc>
                <a:spcPct val="90000"/>
              </a:lnSpc>
              <a:spcBef>
                <a:spcPts val="0"/>
              </a:spcBef>
              <a:spcAft>
                <a:spcPts val="0"/>
              </a:spcAft>
              <a:buNone/>
            </a:pPr>
            <a:endParaRPr sz="1200" dirty="0">
              <a:solidFill>
                <a:schemeClr val="dk1"/>
              </a:solidFill>
              <a:latin typeface="Varela Round"/>
              <a:ea typeface="Varela Round"/>
              <a:cs typeface="Varela Round"/>
              <a:sym typeface="Varela Round"/>
            </a:endParaRPr>
          </a:p>
          <a:p>
            <a:pPr lvl="0" rtl="0">
              <a:spcBef>
                <a:spcPts val="0"/>
              </a:spcBef>
              <a:buNone/>
            </a:pPr>
            <a:endParaRPr sz="1200" dirty="0">
              <a:solidFill>
                <a:schemeClr val="dk1"/>
              </a:solidFill>
              <a:latin typeface="Varela Round"/>
              <a:ea typeface="Varela Round"/>
              <a:cs typeface="Varela Round"/>
              <a:sym typeface="Varela Round"/>
            </a:endParaRPr>
          </a:p>
        </p:txBody>
      </p:sp>
      <p:sp>
        <p:nvSpPr>
          <p:cNvPr id="409" name="Shape 409"/>
          <p:cNvSpPr txBox="1">
            <a:spLocks noGrp="1"/>
          </p:cNvSpPr>
          <p:nvPr>
            <p:ph type="body" idx="2"/>
          </p:nvPr>
        </p:nvSpPr>
        <p:spPr>
          <a:xfrm>
            <a:off x="1469225" y="4181750"/>
            <a:ext cx="3226200" cy="405000"/>
          </a:xfrm>
          <a:prstGeom prst="rect">
            <a:avLst/>
          </a:prstGeom>
        </p:spPr>
        <p:txBody>
          <a:bodyPr lIns="91425" tIns="91425" rIns="91425" bIns="91425" anchor="t" anchorCtr="0">
            <a:noAutofit/>
          </a:bodyPr>
          <a:lstStyle/>
          <a:p>
            <a:pPr marL="0" lvl="0" indent="0" rtl="0">
              <a:lnSpc>
                <a:spcPct val="100000"/>
              </a:lnSpc>
              <a:spcBef>
                <a:spcPts val="0"/>
              </a:spcBef>
              <a:spcAft>
                <a:spcPts val="0"/>
              </a:spcAft>
              <a:buNone/>
            </a:pPr>
            <a:r>
              <a:rPr lang="en" sz="1200" b="1">
                <a:solidFill>
                  <a:schemeClr val="dk1"/>
                </a:solidFill>
                <a:latin typeface="Varela Round"/>
                <a:ea typeface="Varela Round"/>
                <a:cs typeface="Varela Round"/>
                <a:sym typeface="Varela Round"/>
              </a:rPr>
              <a:t>SPOT Gen3 Satellite Messenger</a:t>
            </a:r>
          </a:p>
        </p:txBody>
      </p:sp>
      <p:pic>
        <p:nvPicPr>
          <p:cNvPr id="410" name="Shape 41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9449" y="1919162"/>
            <a:ext cx="3182499" cy="1831499"/>
          </a:xfrm>
          <a:prstGeom prst="rect">
            <a:avLst/>
          </a:prstGeom>
          <a:noFill/>
          <a:ln>
            <a:noFill/>
          </a:ln>
        </p:spPr>
      </p:pic>
      <p:pic>
        <p:nvPicPr>
          <p:cNvPr id="411" name="Shape 411"/>
          <p:cNvPicPr preferRelativeResize="0"/>
          <p:nvPr/>
        </p:nvPicPr>
        <p:blipFill>
          <a:blip r:embed="rId7">
            <a:alphaModFix/>
          </a:blip>
          <a:stretch>
            <a:fillRect/>
          </a:stretch>
        </p:blipFill>
        <p:spPr>
          <a:xfrm>
            <a:off x="4791199" y="1739350"/>
            <a:ext cx="2675225" cy="3109225"/>
          </a:xfrm>
          <a:prstGeom prst="rect">
            <a:avLst/>
          </a:prstGeom>
          <a:noFill/>
          <a:ln>
            <a:noFill/>
          </a:ln>
        </p:spPr>
      </p:pic>
      <p:pic>
        <p:nvPicPr>
          <p:cNvPr id="413" name="Shape 41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228175" y="4402674"/>
            <a:ext cx="1915825" cy="285699"/>
          </a:xfrm>
          <a:prstGeom prst="rect">
            <a:avLst/>
          </a:prstGeom>
          <a:noFill/>
          <a:ln>
            <a:noFill/>
          </a:ln>
        </p:spPr>
      </p:pic>
      <p:sp>
        <p:nvSpPr>
          <p:cNvPr id="414" name="Shape 414"/>
          <p:cNvSpPr txBox="1">
            <a:spLocks noGrp="1"/>
          </p:cNvSpPr>
          <p:nvPr>
            <p:ph type="body" idx="2"/>
          </p:nvPr>
        </p:nvSpPr>
        <p:spPr>
          <a:xfrm>
            <a:off x="137375" y="1106200"/>
            <a:ext cx="9006600" cy="683700"/>
          </a:xfrm>
          <a:prstGeom prst="rect">
            <a:avLst/>
          </a:prstGeom>
        </p:spPr>
        <p:txBody>
          <a:bodyPr lIns="91425" tIns="91425" rIns="91425" bIns="91425" anchor="t" anchorCtr="0">
            <a:noAutofit/>
          </a:bodyPr>
          <a:lstStyle/>
          <a:p>
            <a:pPr marL="0" lvl="0" indent="0" rtl="0">
              <a:lnSpc>
                <a:spcPct val="100000"/>
              </a:lnSpc>
              <a:spcBef>
                <a:spcPts val="0"/>
              </a:spcBef>
              <a:spcAft>
                <a:spcPts val="0"/>
              </a:spcAft>
              <a:buNone/>
            </a:pPr>
            <a:r>
              <a:rPr lang="en" sz="1800" b="1">
                <a:solidFill>
                  <a:schemeClr val="dk1"/>
                </a:solidFill>
                <a:latin typeface="Varela Round"/>
                <a:ea typeface="Varela Round"/>
                <a:cs typeface="Varela Round"/>
                <a:sym typeface="Varela Round"/>
              </a:rPr>
              <a:t>Get a tracking system &amp; register it on SSA’s “Sailplane locator”. FYI there are 2 tracking systems on SSA, the “locater” is better for friends &amp; family to find you.  </a:t>
            </a:r>
          </a:p>
        </p:txBody>
      </p:sp>
      <p:sp>
        <p:nvSpPr>
          <p:cNvPr id="415" name="Shape 415"/>
          <p:cNvSpPr/>
          <p:nvPr/>
        </p:nvSpPr>
        <p:spPr>
          <a:xfrm>
            <a:off x="2071275" y="1844325"/>
            <a:ext cx="2439000" cy="405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416" name="Shape 416"/>
          <p:cNvSpPr/>
          <p:nvPr/>
        </p:nvSpPr>
        <p:spPr>
          <a:xfrm>
            <a:off x="0" y="2987450"/>
            <a:ext cx="1793400" cy="9156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417" name="Shape 417"/>
          <p:cNvSpPr/>
          <p:nvPr/>
        </p:nvSpPr>
        <p:spPr>
          <a:xfrm>
            <a:off x="1715525" y="3345650"/>
            <a:ext cx="1431900" cy="405000"/>
          </a:xfrm>
          <a:prstGeom prst="roundRect">
            <a:avLst>
              <a:gd name="adj" fmla="val 16667"/>
            </a:avLst>
          </a:prstGeom>
          <a:noFill/>
          <a:ln w="76200" cap="flat" cmpd="sng">
            <a:solidFill>
              <a:srgbClr val="FFFF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pic>
        <p:nvPicPr>
          <p:cNvPr id="17" name="Shape 412"/>
          <p:cNvPicPr preferRelativeResize="0"/>
          <p:nvPr/>
        </p:nvPicPr>
        <p:blipFill rotWithShape="1">
          <a:blip r:embed="rId9">
            <a:alphaModFix/>
          </a:blip>
          <a:srcRect b="24225"/>
          <a:stretch/>
        </p:blipFill>
        <p:spPr>
          <a:xfrm>
            <a:off x="7248349" y="4688375"/>
            <a:ext cx="1915825" cy="2169625"/>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274" name="Shape 274"/>
          <p:cNvSpPr txBox="1">
            <a:spLocks noGrp="1"/>
          </p:cNvSpPr>
          <p:nvPr>
            <p:ph type="title"/>
          </p:nvPr>
        </p:nvSpPr>
        <p:spPr>
          <a:xfrm>
            <a:off x="324475" y="197625"/>
            <a:ext cx="8094000" cy="843000"/>
          </a:xfrm>
          <a:prstGeom prst="rect">
            <a:avLst/>
          </a:prstGeom>
        </p:spPr>
        <p:txBody>
          <a:bodyPr lIns="91425" tIns="91425" rIns="91425" bIns="91425" anchor="t" anchorCtr="0">
            <a:noAutofit/>
          </a:bodyPr>
          <a:lstStyle/>
          <a:p>
            <a:pPr lvl="0" rtl="0">
              <a:spcBef>
                <a:spcPts val="0"/>
              </a:spcBef>
              <a:buNone/>
            </a:pPr>
            <a:r>
              <a:rPr lang="en">
                <a:latin typeface="Varela Round"/>
                <a:ea typeface="Varela Round"/>
                <a:cs typeface="Varela Round"/>
                <a:sym typeface="Varela Round"/>
              </a:rPr>
              <a:t>Checklists</a:t>
            </a:r>
          </a:p>
        </p:txBody>
      </p:sp>
      <p:sp>
        <p:nvSpPr>
          <p:cNvPr id="275" name="Shape 275"/>
          <p:cNvSpPr txBox="1">
            <a:spLocks noGrp="1"/>
          </p:cNvSpPr>
          <p:nvPr>
            <p:ph type="body" idx="1"/>
          </p:nvPr>
        </p:nvSpPr>
        <p:spPr>
          <a:xfrm>
            <a:off x="219100" y="1222675"/>
            <a:ext cx="8829900" cy="5560200"/>
          </a:xfrm>
          <a:prstGeom prst="rect">
            <a:avLst/>
          </a:prstGeom>
        </p:spPr>
        <p:txBody>
          <a:bodyPr lIns="91425" tIns="91425" rIns="91425" bIns="91425" anchor="t" anchorCtr="0">
            <a:noAutofit/>
          </a:bodyPr>
          <a:lstStyle/>
          <a:p>
            <a:pPr marL="0" lvl="0" indent="0" rtl="0">
              <a:spcBef>
                <a:spcPts val="0"/>
              </a:spcBef>
              <a:spcAft>
                <a:spcPts val="0"/>
              </a:spcAft>
              <a:buNone/>
            </a:pPr>
            <a:r>
              <a:rPr lang="en" sz="1800" dirty="0">
                <a:solidFill>
                  <a:schemeClr val="dk1"/>
                </a:solidFill>
                <a:latin typeface="Varela Round"/>
                <a:ea typeface="Varela Round"/>
                <a:cs typeface="Varela Round"/>
                <a:sym typeface="Varela Round"/>
              </a:rPr>
              <a:t>Suggested checklists: </a:t>
            </a:r>
          </a:p>
          <a:p>
            <a:pPr marL="457200" lvl="0" indent="-342900" rtl="0">
              <a:spcBef>
                <a:spcPts val="0"/>
              </a:spcBef>
              <a:spcAft>
                <a:spcPts val="0"/>
              </a:spcAft>
              <a:buClr>
                <a:schemeClr val="dk1"/>
              </a:buClr>
              <a:buSzPct val="100000"/>
              <a:buFont typeface="Varela Round"/>
            </a:pPr>
            <a:r>
              <a:rPr lang="en" sz="1800" dirty="0">
                <a:solidFill>
                  <a:schemeClr val="dk1"/>
                </a:solidFill>
                <a:latin typeface="Varela Round"/>
                <a:ea typeface="Varela Round"/>
                <a:cs typeface="Varela Round"/>
                <a:sym typeface="Varela Round"/>
              </a:rPr>
              <a:t>Equipment to take to the contest (it's discouraging to find that you left your battery charger at home)  </a:t>
            </a:r>
          </a:p>
          <a:p>
            <a:pPr marL="457200" lvl="0" indent="-342900" rtl="0">
              <a:spcBef>
                <a:spcPts val="0"/>
              </a:spcBef>
              <a:spcAft>
                <a:spcPts val="0"/>
              </a:spcAft>
              <a:buClr>
                <a:schemeClr val="dk1"/>
              </a:buClr>
              <a:buSzPct val="100000"/>
              <a:buFont typeface="Varela Round"/>
            </a:pPr>
            <a:r>
              <a:rPr lang="en" sz="1800" dirty="0">
                <a:solidFill>
                  <a:schemeClr val="dk1"/>
                </a:solidFill>
                <a:latin typeface="Varela Round"/>
                <a:ea typeface="Varela Round"/>
                <a:cs typeface="Varela Round"/>
                <a:sym typeface="Varela Round"/>
              </a:rPr>
              <a:t>A thorough assembly checklist  </a:t>
            </a:r>
          </a:p>
          <a:p>
            <a:pPr marL="457200" lvl="0" indent="-342900" rtl="0">
              <a:spcBef>
                <a:spcPts val="0"/>
              </a:spcBef>
              <a:spcAft>
                <a:spcPts val="0"/>
              </a:spcAft>
              <a:buClr>
                <a:schemeClr val="dk1"/>
              </a:buClr>
              <a:buSzPct val="100000"/>
              <a:buFont typeface="Varela Round"/>
            </a:pPr>
            <a:r>
              <a:rPr lang="en" sz="1800" dirty="0">
                <a:solidFill>
                  <a:schemeClr val="dk1"/>
                </a:solidFill>
                <a:latin typeface="Varela Round"/>
                <a:ea typeface="Varela Round"/>
                <a:cs typeface="Varela Round"/>
                <a:sym typeface="Varela Round"/>
              </a:rPr>
              <a:t>A pre-flight checklist  </a:t>
            </a:r>
          </a:p>
          <a:p>
            <a:pPr marL="457200" lvl="0" indent="-342900" rtl="0">
              <a:spcBef>
                <a:spcPts val="0"/>
              </a:spcBef>
              <a:spcAft>
                <a:spcPts val="0"/>
              </a:spcAft>
              <a:buClr>
                <a:schemeClr val="dk1"/>
              </a:buClr>
              <a:buSzPct val="100000"/>
              <a:buFont typeface="Varela Round"/>
            </a:pPr>
            <a:r>
              <a:rPr lang="en" sz="1800" dirty="0">
                <a:solidFill>
                  <a:schemeClr val="dk1"/>
                </a:solidFill>
                <a:latin typeface="Varela Round"/>
                <a:ea typeface="Varela Round"/>
                <a:cs typeface="Varela Round"/>
                <a:sym typeface="Varela Round"/>
              </a:rPr>
              <a:t>A pre-landing checklist  </a:t>
            </a:r>
          </a:p>
          <a:p>
            <a:pPr marL="457200" lvl="0" indent="-342900" rtl="0">
              <a:spcBef>
                <a:spcPts val="0"/>
              </a:spcBef>
              <a:spcAft>
                <a:spcPts val="0"/>
              </a:spcAft>
              <a:buClr>
                <a:schemeClr val="dk1"/>
              </a:buClr>
              <a:buSzPct val="100000"/>
              <a:buFont typeface="Varela Round"/>
            </a:pPr>
            <a:r>
              <a:rPr lang="en" sz="1800" dirty="0">
                <a:solidFill>
                  <a:schemeClr val="dk1"/>
                </a:solidFill>
                <a:latin typeface="Varela Round"/>
                <a:ea typeface="Varela Round"/>
                <a:cs typeface="Varela Round"/>
                <a:sym typeface="Varela Round"/>
              </a:rPr>
              <a:t>A trailering checklist (showing how to hook up your trailer and start your tow vehicle)</a:t>
            </a:r>
          </a:p>
          <a:p>
            <a:pPr marL="457200" lvl="0" indent="-342900" rtl="0">
              <a:spcBef>
                <a:spcPts val="0"/>
              </a:spcBef>
              <a:spcAft>
                <a:spcPts val="0"/>
              </a:spcAft>
              <a:buClr>
                <a:schemeClr val="dk1"/>
              </a:buClr>
              <a:buSzPct val="100000"/>
              <a:buFont typeface="Varela Round"/>
            </a:pPr>
            <a:r>
              <a:rPr lang="en" sz="1800" dirty="0">
                <a:solidFill>
                  <a:schemeClr val="dk1"/>
                </a:solidFill>
                <a:latin typeface="Varela Round"/>
                <a:ea typeface="Varela Round"/>
                <a:cs typeface="Varela Round"/>
                <a:sym typeface="Varela Round"/>
              </a:rPr>
              <a:t>Cell phone belongs on checklist. </a:t>
            </a:r>
          </a:p>
          <a:p>
            <a:pPr marL="0" lvl="0" indent="0" rtl="0">
              <a:spcBef>
                <a:spcPts val="0"/>
              </a:spcBef>
              <a:spcAft>
                <a:spcPts val="0"/>
              </a:spcAft>
              <a:buNone/>
            </a:pPr>
            <a:endParaRPr sz="1800" dirty="0">
              <a:solidFill>
                <a:schemeClr val="dk1"/>
              </a:solidFill>
              <a:latin typeface="Varela Round"/>
              <a:ea typeface="Varela Round"/>
              <a:cs typeface="Varela Round"/>
              <a:sym typeface="Varela Round"/>
            </a:endParaRPr>
          </a:p>
          <a:p>
            <a:pPr marL="0" lvl="0" indent="-69850" rtl="0">
              <a:spcBef>
                <a:spcPts val="0"/>
              </a:spcBef>
              <a:spcAft>
                <a:spcPts val="0"/>
              </a:spcAft>
              <a:buClr>
                <a:schemeClr val="dk1"/>
              </a:buClr>
              <a:buSzPct val="61111"/>
              <a:buFont typeface="Arial"/>
              <a:buNone/>
            </a:pPr>
            <a:r>
              <a:rPr lang="en" sz="1800" dirty="0">
                <a:solidFill>
                  <a:schemeClr val="dk1"/>
                </a:solidFill>
                <a:latin typeface="Varela Round"/>
                <a:ea typeface="Varela Round"/>
                <a:cs typeface="Varela Round"/>
                <a:sym typeface="Varela Round"/>
              </a:rPr>
              <a:t>Your pre-flight checklist should include several contest-specific items, such as the need to ensure that a task sheet and outlanding card are in your cockpit, and that the keys to your tow vehicle are not in your pocket. Your landing checklist is one you may wish to commit to memory, since contest landings can get busy</a:t>
            </a:r>
          </a:p>
          <a:p>
            <a:pPr marL="0" lvl="0" indent="0" rtl="0">
              <a:spcBef>
                <a:spcPts val="0"/>
              </a:spcBef>
              <a:spcAft>
                <a:spcPts val="0"/>
              </a:spcAft>
              <a:buNone/>
            </a:pPr>
            <a:endParaRPr sz="1800" dirty="0">
              <a:solidFill>
                <a:schemeClr val="dk1"/>
              </a:solidFill>
              <a:latin typeface="Varela Round"/>
              <a:ea typeface="Varela Round"/>
              <a:cs typeface="Varela Round"/>
              <a:sym typeface="Varela Round"/>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p:nvPr/>
        </p:nvSpPr>
        <p:spPr>
          <a:xfrm>
            <a:off x="-9425" y="2320600"/>
            <a:ext cx="9144000" cy="4537500"/>
          </a:xfrm>
          <a:prstGeom prst="rect">
            <a:avLst/>
          </a:prstGeom>
          <a:solidFill>
            <a:srgbClr val="43434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pic>
        <p:nvPicPr>
          <p:cNvPr id="7" name="Shape 167"/>
          <p:cNvPicPr preferRelativeResize="0"/>
          <p:nvPr/>
        </p:nvPicPr>
        <p:blipFill rotWithShape="1">
          <a:blip r:embed="rId3">
            <a:alphaModFix/>
          </a:blip>
          <a:srcRect b="14302"/>
          <a:stretch/>
        </p:blipFill>
        <p:spPr>
          <a:xfrm>
            <a:off x="2991175" y="2958700"/>
            <a:ext cx="6152825" cy="3899299"/>
          </a:xfrm>
          <a:prstGeom prst="rect">
            <a:avLst/>
          </a:prstGeom>
          <a:noFill/>
          <a:ln>
            <a:noFill/>
          </a:ln>
        </p:spPr>
      </p:pic>
      <p:sp>
        <p:nvSpPr>
          <p:cNvPr id="165" name="Shape 165"/>
          <p:cNvSpPr txBox="1">
            <a:spLocks noGrp="1"/>
          </p:cNvSpPr>
          <p:nvPr>
            <p:ph type="title"/>
          </p:nvPr>
        </p:nvSpPr>
        <p:spPr>
          <a:xfrm>
            <a:off x="324475" y="254033"/>
            <a:ext cx="3559500" cy="1831500"/>
          </a:xfrm>
          <a:prstGeom prst="rect">
            <a:avLst/>
          </a:prstGeom>
        </p:spPr>
        <p:txBody>
          <a:bodyPr lIns="91425" tIns="91425" rIns="91425" bIns="91425" anchor="b" anchorCtr="0">
            <a:noAutofit/>
          </a:bodyPr>
          <a:lstStyle/>
          <a:p>
            <a:pPr lvl="0" rtl="0">
              <a:spcBef>
                <a:spcPts val="0"/>
              </a:spcBef>
              <a:buNone/>
            </a:pPr>
            <a:r>
              <a:rPr lang="en" dirty="0"/>
              <a:t>Introductions of </a:t>
            </a:r>
          </a:p>
          <a:p>
            <a:pPr lvl="0" rtl="0">
              <a:spcBef>
                <a:spcPts val="0"/>
              </a:spcBef>
              <a:buNone/>
            </a:pPr>
            <a:r>
              <a:rPr lang="en" dirty="0"/>
              <a:t>presenters &amp; attendees</a:t>
            </a:r>
          </a:p>
        </p:txBody>
      </p:sp>
      <p:sp>
        <p:nvSpPr>
          <p:cNvPr id="166" name="Shape 166"/>
          <p:cNvSpPr txBox="1">
            <a:spLocks noGrp="1"/>
          </p:cNvSpPr>
          <p:nvPr>
            <p:ph type="body" idx="1"/>
          </p:nvPr>
        </p:nvSpPr>
        <p:spPr>
          <a:xfrm>
            <a:off x="0" y="2614350"/>
            <a:ext cx="2991000" cy="2699700"/>
          </a:xfrm>
          <a:prstGeom prst="rect">
            <a:avLst/>
          </a:prstGeom>
        </p:spPr>
        <p:txBody>
          <a:bodyPr lIns="91425" tIns="91425" rIns="91425" bIns="91425" anchor="t" anchorCtr="0">
            <a:noAutofit/>
          </a:bodyPr>
          <a:lstStyle/>
          <a:p>
            <a:pPr lvl="0" rtl="0">
              <a:spcBef>
                <a:spcPts val="0"/>
              </a:spcBef>
              <a:buNone/>
            </a:pPr>
            <a:r>
              <a:rPr lang="en" sz="2400" dirty="0">
                <a:solidFill>
                  <a:srgbClr val="FFD966"/>
                </a:solidFill>
              </a:rPr>
              <a:t>Name:</a:t>
            </a:r>
          </a:p>
          <a:p>
            <a:pPr lvl="0" rtl="0">
              <a:spcBef>
                <a:spcPts val="0"/>
              </a:spcBef>
              <a:buNone/>
            </a:pPr>
            <a:r>
              <a:rPr lang="en" sz="2400" dirty="0">
                <a:solidFill>
                  <a:srgbClr val="FFD966"/>
                </a:solidFill>
              </a:rPr>
              <a:t>Where you fly:</a:t>
            </a:r>
          </a:p>
          <a:p>
            <a:pPr lvl="0" rtl="0">
              <a:spcBef>
                <a:spcPts val="0"/>
              </a:spcBef>
              <a:buNone/>
            </a:pPr>
            <a:r>
              <a:rPr lang="en" sz="2400" dirty="0">
                <a:solidFill>
                  <a:srgbClr val="FFD966"/>
                </a:solidFill>
              </a:rPr>
              <a:t>What you fly:</a:t>
            </a:r>
          </a:p>
          <a:p>
            <a:pPr lvl="0" rtl="0">
              <a:spcBef>
                <a:spcPts val="0"/>
              </a:spcBef>
              <a:buNone/>
            </a:pPr>
            <a:r>
              <a:rPr lang="en" sz="2400" dirty="0">
                <a:solidFill>
                  <a:srgbClr val="FFD966"/>
                </a:solidFill>
              </a:rPr>
              <a:t>Goals this year:</a:t>
            </a:r>
          </a:p>
        </p:txBody>
      </p:sp>
      <p:pic>
        <p:nvPicPr>
          <p:cNvPr id="168" name="Shape 168"/>
          <p:cNvPicPr preferRelativeResize="0"/>
          <p:nvPr/>
        </p:nvPicPr>
        <p:blipFill>
          <a:blip r:embed="rId4">
            <a:alphaModFix/>
          </a:blip>
          <a:stretch>
            <a:fillRect/>
          </a:stretch>
        </p:blipFill>
        <p:spPr>
          <a:xfrm>
            <a:off x="2991174" y="0"/>
            <a:ext cx="6152825" cy="4098434"/>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274" name="Shape 274"/>
          <p:cNvSpPr txBox="1">
            <a:spLocks noGrp="1"/>
          </p:cNvSpPr>
          <p:nvPr>
            <p:ph type="title"/>
          </p:nvPr>
        </p:nvSpPr>
        <p:spPr>
          <a:xfrm>
            <a:off x="324475" y="197625"/>
            <a:ext cx="8094000" cy="843000"/>
          </a:xfrm>
          <a:prstGeom prst="rect">
            <a:avLst/>
          </a:prstGeom>
        </p:spPr>
        <p:txBody>
          <a:bodyPr lIns="91425" tIns="91425" rIns="91425" bIns="91425" anchor="t" anchorCtr="0">
            <a:noAutofit/>
          </a:bodyPr>
          <a:lstStyle/>
          <a:p>
            <a:pPr lvl="0" rtl="0">
              <a:spcBef>
                <a:spcPts val="0"/>
              </a:spcBef>
              <a:buNone/>
            </a:pPr>
            <a:r>
              <a:rPr lang="en">
                <a:latin typeface="Varela Round"/>
                <a:ea typeface="Varela Round"/>
                <a:cs typeface="Varela Round"/>
                <a:sym typeface="Varela Round"/>
              </a:rPr>
              <a:t>Checklists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92200"/>
            <a:ext cx="9144000" cy="4668592"/>
          </a:xfrm>
          <a:prstGeom prst="rect">
            <a:avLst/>
          </a:prstGeom>
        </p:spPr>
      </p:pic>
      <p:sp>
        <p:nvSpPr>
          <p:cNvPr id="5" name="TextBox 4"/>
          <p:cNvSpPr txBox="1"/>
          <p:nvPr/>
        </p:nvSpPr>
        <p:spPr>
          <a:xfrm>
            <a:off x="1658197" y="6241301"/>
            <a:ext cx="7619660" cy="369332"/>
          </a:xfrm>
          <a:prstGeom prst="rect">
            <a:avLst/>
          </a:prstGeom>
          <a:noFill/>
        </p:spPr>
        <p:txBody>
          <a:bodyPr wrap="square" rtlCol="0">
            <a:spAutoFit/>
          </a:bodyPr>
          <a:lstStyle/>
          <a:p>
            <a:r>
              <a:rPr lang="en-US" sz="1800" dirty="0">
                <a:hlinkClick r:id="rId4"/>
              </a:rPr>
              <a:t>www.skysoaring.com/members/TR_Pilot_Crew_Checklist.pdf</a:t>
            </a:r>
            <a:endParaRPr lang="en-US" sz="1800" dirty="0"/>
          </a:p>
        </p:txBody>
      </p:sp>
    </p:spTree>
    <p:extLst>
      <p:ext uri="{BB962C8B-B14F-4D97-AF65-F5344CB8AC3E}">
        <p14:creationId xmlns:p14="http://schemas.microsoft.com/office/powerpoint/2010/main" val="16831168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9" name="Shape 296"/>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312" name="Shape 312"/>
          <p:cNvSpPr txBox="1">
            <a:spLocks noGrp="1"/>
          </p:cNvSpPr>
          <p:nvPr>
            <p:ph type="title"/>
          </p:nvPr>
        </p:nvSpPr>
        <p:spPr>
          <a:xfrm>
            <a:off x="324475" y="197625"/>
            <a:ext cx="8094000" cy="660825"/>
          </a:xfrm>
          <a:prstGeom prst="rect">
            <a:avLst/>
          </a:prstGeom>
        </p:spPr>
        <p:txBody>
          <a:bodyPr lIns="91425" tIns="91425" rIns="91425" bIns="91425" anchor="b" anchorCtr="0">
            <a:noAutofit/>
          </a:bodyPr>
          <a:lstStyle/>
          <a:p>
            <a:pPr lvl="0">
              <a:spcBef>
                <a:spcPts val="0"/>
              </a:spcBef>
              <a:buNone/>
            </a:pPr>
            <a:endParaRPr dirty="0">
              <a:latin typeface="Varela Round"/>
              <a:ea typeface="Varela Round"/>
              <a:cs typeface="Varela Round"/>
              <a:sym typeface="Varela Round"/>
            </a:endParaRPr>
          </a:p>
          <a:p>
            <a:pPr lvl="0" rtl="0">
              <a:spcBef>
                <a:spcPts val="0"/>
              </a:spcBef>
              <a:buNone/>
            </a:pPr>
            <a:r>
              <a:rPr lang="en" dirty="0">
                <a:latin typeface="Varela Round"/>
                <a:ea typeface="Varela Round"/>
                <a:cs typeface="Varela Round"/>
                <a:sym typeface="Varela Round"/>
              </a:rPr>
              <a:t>Flight Documentation </a:t>
            </a:r>
          </a:p>
        </p:txBody>
      </p:sp>
      <p:sp>
        <p:nvSpPr>
          <p:cNvPr id="313" name="Shape 313"/>
          <p:cNvSpPr txBox="1">
            <a:spLocks noGrp="1"/>
          </p:cNvSpPr>
          <p:nvPr>
            <p:ph type="body" idx="2"/>
          </p:nvPr>
        </p:nvSpPr>
        <p:spPr>
          <a:xfrm>
            <a:off x="4668274" y="1471227"/>
            <a:ext cx="4475699" cy="3605700"/>
          </a:xfrm>
          <a:prstGeom prst="rect">
            <a:avLst/>
          </a:prstGeom>
        </p:spPr>
        <p:txBody>
          <a:bodyPr lIns="91425" tIns="91425" rIns="91425" bIns="91425" anchor="t" anchorCtr="0">
            <a:noAutofit/>
          </a:bodyPr>
          <a:lstStyle/>
          <a:p>
            <a:pPr marL="228600" marR="0" lvl="0" indent="-228600" algn="l" rtl="0">
              <a:lnSpc>
                <a:spcPct val="100000"/>
              </a:lnSpc>
              <a:spcBef>
                <a:spcPts val="0"/>
              </a:spcBef>
              <a:spcAft>
                <a:spcPts val="0"/>
              </a:spcAft>
              <a:buClr>
                <a:schemeClr val="dk1"/>
              </a:buClr>
              <a:buSzPct val="100000"/>
              <a:buFont typeface="Arial"/>
            </a:pPr>
            <a:r>
              <a:rPr lang="en" sz="2800" dirty="0">
                <a:solidFill>
                  <a:schemeClr val="dk1"/>
                </a:solidFill>
              </a:rPr>
              <a:t>Input your Name, Contest </a:t>
            </a:r>
            <a:r>
              <a:rPr lang="en" sz="2800" dirty="0" smtClean="0">
                <a:solidFill>
                  <a:schemeClr val="dk1"/>
                </a:solidFill>
              </a:rPr>
              <a:t>Number </a:t>
            </a:r>
            <a:r>
              <a:rPr lang="en" sz="2800" dirty="0">
                <a:solidFill>
                  <a:schemeClr val="dk1"/>
                </a:solidFill>
              </a:rPr>
              <a:t>&amp; Glider type to make a scorable .igc file.</a:t>
            </a:r>
            <a:br>
              <a:rPr lang="en" sz="2800" dirty="0">
                <a:solidFill>
                  <a:schemeClr val="dk1"/>
                </a:solidFill>
              </a:rPr>
            </a:br>
            <a:endParaRPr lang="en" sz="2800" dirty="0">
              <a:solidFill>
                <a:schemeClr val="dk1"/>
              </a:solidFill>
            </a:endParaRPr>
          </a:p>
          <a:p>
            <a:pPr marL="0" lvl="0" indent="0" rtl="0">
              <a:spcBef>
                <a:spcPts val="0"/>
              </a:spcBef>
              <a:buNone/>
            </a:pPr>
            <a:endParaRPr dirty="0">
              <a:latin typeface="Varela Round"/>
              <a:ea typeface="Varela Round"/>
              <a:cs typeface="Varela Round"/>
              <a:sym typeface="Varela Round"/>
            </a:endParaRPr>
          </a:p>
        </p:txBody>
      </p:sp>
      <p:pic>
        <p:nvPicPr>
          <p:cNvPr id="314" name="Shape 31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455474" y="4442615"/>
            <a:ext cx="1460499" cy="2184849"/>
          </a:xfrm>
          <a:prstGeom prst="rect">
            <a:avLst/>
          </a:prstGeom>
          <a:noFill/>
          <a:ln>
            <a:noFill/>
          </a:ln>
        </p:spPr>
      </p:pic>
      <p:pic>
        <p:nvPicPr>
          <p:cNvPr id="315" name="Shape 315"/>
          <p:cNvPicPr preferRelativeResize="0"/>
          <p:nvPr/>
        </p:nvPicPr>
        <p:blipFill>
          <a:blip r:embed="rId4">
            <a:alphaModFix/>
          </a:blip>
          <a:stretch>
            <a:fillRect/>
          </a:stretch>
        </p:blipFill>
        <p:spPr>
          <a:xfrm>
            <a:off x="3761956" y="5353327"/>
            <a:ext cx="1625374" cy="1374800"/>
          </a:xfrm>
          <a:prstGeom prst="rect">
            <a:avLst/>
          </a:prstGeom>
          <a:noFill/>
          <a:ln>
            <a:noFill/>
          </a:ln>
        </p:spPr>
      </p:pic>
      <p:sp>
        <p:nvSpPr>
          <p:cNvPr id="317" name="Shape 317"/>
          <p:cNvSpPr txBox="1">
            <a:spLocks noGrp="1"/>
          </p:cNvSpPr>
          <p:nvPr>
            <p:ph type="body" idx="1"/>
          </p:nvPr>
        </p:nvSpPr>
        <p:spPr>
          <a:xfrm>
            <a:off x="141402" y="1223477"/>
            <a:ext cx="4526873" cy="3605700"/>
          </a:xfrm>
          <a:prstGeom prst="rect">
            <a:avLst/>
          </a:prstGeom>
        </p:spPr>
        <p:txBody>
          <a:bodyPr lIns="91425" tIns="91425" rIns="91425" bIns="91425" anchor="t" anchorCtr="0">
            <a:noAutofit/>
          </a:bodyPr>
          <a:lstStyle/>
          <a:p>
            <a:pPr lvl="0" rtl="0">
              <a:lnSpc>
                <a:spcPct val="100000"/>
              </a:lnSpc>
              <a:spcBef>
                <a:spcPts val="0"/>
              </a:spcBef>
              <a:spcAft>
                <a:spcPts val="0"/>
              </a:spcAft>
              <a:buClr>
                <a:schemeClr val="dk1"/>
              </a:buClr>
              <a:buSzPct val="100000"/>
              <a:buFont typeface="Arial"/>
            </a:pPr>
            <a:r>
              <a:rPr lang="en" sz="2800" dirty="0">
                <a:solidFill>
                  <a:schemeClr val="dk1"/>
                </a:solidFill>
              </a:rPr>
              <a:t>Flight Documentation = fancy way of saying .igc flight recording. </a:t>
            </a:r>
          </a:p>
          <a:p>
            <a:pPr lvl="0" rtl="0">
              <a:lnSpc>
                <a:spcPct val="100000"/>
              </a:lnSpc>
              <a:spcBef>
                <a:spcPts val="0"/>
              </a:spcBef>
              <a:spcAft>
                <a:spcPts val="0"/>
              </a:spcAft>
              <a:buClr>
                <a:schemeClr val="dk1"/>
              </a:buClr>
              <a:buSzPct val="100000"/>
              <a:buFont typeface="Arial"/>
            </a:pPr>
            <a:r>
              <a:rPr lang="en" sz="2800" dirty="0">
                <a:solidFill>
                  <a:schemeClr val="dk1"/>
                </a:solidFill>
              </a:rPr>
              <a:t>Many software &amp; hardware options.</a:t>
            </a:r>
          </a:p>
          <a:p>
            <a:pPr lvl="0" rtl="0">
              <a:lnSpc>
                <a:spcPct val="100000"/>
              </a:lnSpc>
              <a:spcBef>
                <a:spcPts val="0"/>
              </a:spcBef>
              <a:spcAft>
                <a:spcPts val="0"/>
              </a:spcAft>
              <a:buClr>
                <a:schemeClr val="dk1"/>
              </a:buClr>
              <a:buSzPct val="100000"/>
              <a:buFont typeface="Arial"/>
            </a:pPr>
            <a:r>
              <a:rPr lang="en-US" sz="2800" dirty="0" smtClean="0">
                <a:solidFill>
                  <a:schemeClr val="dk1"/>
                </a:solidFill>
              </a:rPr>
              <a:t>iPhone and Android apps</a:t>
            </a:r>
            <a:r>
              <a:rPr lang="en" sz="2800" dirty="0" smtClean="0">
                <a:solidFill>
                  <a:schemeClr val="dk1"/>
                </a:solidFill>
              </a:rPr>
              <a:t> </a:t>
            </a:r>
            <a:r>
              <a:rPr lang="en" sz="2800" dirty="0">
                <a:solidFill>
                  <a:schemeClr val="dk1"/>
                </a:solidFill>
              </a:rPr>
              <a:t>for GTA &amp; regionals (XCSoar, iGlide, SeeYou Mobile)</a:t>
            </a:r>
          </a:p>
          <a:p>
            <a:pPr marL="0" lvl="0" indent="0" rtl="0">
              <a:lnSpc>
                <a:spcPct val="90000"/>
              </a:lnSpc>
              <a:spcBef>
                <a:spcPts val="0"/>
              </a:spcBef>
              <a:spcAft>
                <a:spcPts val="0"/>
              </a:spcAft>
              <a:buNone/>
            </a:pPr>
            <a:endParaRPr sz="2800" dirty="0">
              <a:solidFill>
                <a:schemeClr val="dk1"/>
              </a:solidFill>
            </a:endParaRPr>
          </a:p>
          <a:p>
            <a:pPr lvl="0" rtl="0">
              <a:spcBef>
                <a:spcPts val="0"/>
              </a:spcBef>
              <a:buNone/>
            </a:pPr>
            <a:endParaRPr dirty="0">
              <a:latin typeface="Varela Round"/>
              <a:ea typeface="Varela Round"/>
              <a:cs typeface="Varela Round"/>
              <a:sym typeface="Varela Round"/>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15507" y="4112636"/>
            <a:ext cx="1472217" cy="2611998"/>
          </a:xfrm>
          <a:prstGeom prst="rect">
            <a:avLst/>
          </a:prstGeom>
        </p:spPr>
      </p:pic>
      <p:pic>
        <p:nvPicPr>
          <p:cNvPr id="8" name="Shape 316"/>
          <p:cNvPicPr preferRelativeResize="0"/>
          <p:nvPr/>
        </p:nvPicPr>
        <p:blipFill rotWithShape="1">
          <a:blip r:embed="rId6">
            <a:alphaModFix/>
          </a:blip>
          <a:srcRect t="13693" b="13700"/>
          <a:stretch/>
        </p:blipFill>
        <p:spPr>
          <a:xfrm>
            <a:off x="0" y="5659201"/>
            <a:ext cx="2537075" cy="1198799"/>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xfrm>
            <a:off x="324475" y="197625"/>
            <a:ext cx="8094000" cy="1831500"/>
          </a:xfrm>
          <a:prstGeom prst="rect">
            <a:avLst/>
          </a:prstGeom>
        </p:spPr>
        <p:txBody>
          <a:bodyPr lIns="91425" tIns="91425" rIns="91425" bIns="91425" anchor="b" anchorCtr="0">
            <a:noAutofit/>
          </a:bodyPr>
          <a:lstStyle/>
          <a:p>
            <a:pPr lvl="0" rtl="0">
              <a:spcBef>
                <a:spcPts val="0"/>
              </a:spcBef>
              <a:buNone/>
            </a:pPr>
            <a:r>
              <a:rPr lang="en">
                <a:latin typeface="Varela Round"/>
                <a:ea typeface="Varela Round"/>
                <a:cs typeface="Varela Round"/>
                <a:sym typeface="Varela Round"/>
              </a:rPr>
              <a:t>Staying comfortable, and Safe: </a:t>
            </a:r>
          </a:p>
        </p:txBody>
      </p:sp>
      <p:sp>
        <p:nvSpPr>
          <p:cNvPr id="331" name="Shape 331"/>
          <p:cNvSpPr txBox="1">
            <a:spLocks noGrp="1"/>
          </p:cNvSpPr>
          <p:nvPr>
            <p:ph type="body" idx="1"/>
          </p:nvPr>
        </p:nvSpPr>
        <p:spPr>
          <a:xfrm>
            <a:off x="371200" y="2560600"/>
            <a:ext cx="4124100" cy="3605700"/>
          </a:xfrm>
          <a:prstGeom prst="rect">
            <a:avLst/>
          </a:prstGeom>
        </p:spPr>
        <p:txBody>
          <a:bodyPr lIns="91425" tIns="91425" rIns="91425" bIns="91425" anchor="t" anchorCtr="0">
            <a:noAutofit/>
          </a:bodyPr>
          <a:lstStyle/>
          <a:p>
            <a:pPr marL="0" lvl="0" indent="0" rtl="0">
              <a:lnSpc>
                <a:spcPct val="100000"/>
              </a:lnSpc>
              <a:spcBef>
                <a:spcPts val="0"/>
              </a:spcBef>
              <a:spcAft>
                <a:spcPts val="0"/>
              </a:spcAft>
              <a:buNone/>
            </a:pPr>
            <a:endParaRPr sz="2800" dirty="0">
              <a:solidFill>
                <a:srgbClr val="741B47"/>
              </a:solidFill>
            </a:endParaRPr>
          </a:p>
          <a:p>
            <a:pPr lvl="0" rtl="0">
              <a:lnSpc>
                <a:spcPct val="100000"/>
              </a:lnSpc>
              <a:spcBef>
                <a:spcPts val="0"/>
              </a:spcBef>
              <a:spcAft>
                <a:spcPts val="0"/>
              </a:spcAft>
              <a:buClr>
                <a:srgbClr val="741B47"/>
              </a:buClr>
              <a:buSzPct val="100000"/>
              <a:buFont typeface="Arial"/>
            </a:pPr>
            <a:r>
              <a:rPr lang="en" sz="2800">
                <a:solidFill>
                  <a:srgbClr val="741B47"/>
                </a:solidFill>
              </a:rPr>
              <a:t>Drinking Water</a:t>
            </a:r>
            <a:br>
              <a:rPr lang="en" sz="2800">
                <a:solidFill>
                  <a:srgbClr val="741B47"/>
                </a:solidFill>
              </a:rPr>
            </a:br>
            <a:endParaRPr lang="en" sz="2800">
              <a:solidFill>
                <a:srgbClr val="741B47"/>
              </a:solidFill>
            </a:endParaRPr>
          </a:p>
          <a:p>
            <a:pPr lvl="0" rtl="0">
              <a:lnSpc>
                <a:spcPct val="100000"/>
              </a:lnSpc>
              <a:spcBef>
                <a:spcPts val="0"/>
              </a:spcBef>
              <a:spcAft>
                <a:spcPts val="0"/>
              </a:spcAft>
              <a:buClr>
                <a:srgbClr val="741B47"/>
              </a:buClr>
              <a:buSzPct val="100000"/>
              <a:buFont typeface="Arial"/>
            </a:pPr>
            <a:r>
              <a:rPr lang="en" sz="2800">
                <a:solidFill>
                  <a:srgbClr val="741B47"/>
                </a:solidFill>
              </a:rPr>
              <a:t>Snacks keep your blood sugar in the right range, and backup food for a landout.</a:t>
            </a:r>
          </a:p>
          <a:p>
            <a:pPr marL="0" lvl="0" indent="0" rtl="0">
              <a:lnSpc>
                <a:spcPct val="90000"/>
              </a:lnSpc>
              <a:spcBef>
                <a:spcPts val="0"/>
              </a:spcBef>
              <a:spcAft>
                <a:spcPts val="0"/>
              </a:spcAft>
              <a:buNone/>
            </a:pPr>
            <a:endParaRPr sz="2800" dirty="0">
              <a:solidFill>
                <a:srgbClr val="741B47"/>
              </a:solidFill>
            </a:endParaRPr>
          </a:p>
          <a:p>
            <a:pPr lvl="0" rtl="0">
              <a:spcBef>
                <a:spcPts val="0"/>
              </a:spcBef>
              <a:buNone/>
            </a:pPr>
            <a:endParaRPr sz="2800" dirty="0">
              <a:solidFill>
                <a:srgbClr val="741B47"/>
              </a:solidFill>
            </a:endParaRPr>
          </a:p>
        </p:txBody>
      </p:sp>
      <p:sp>
        <p:nvSpPr>
          <p:cNvPr id="332" name="Shape 332"/>
          <p:cNvSpPr txBox="1">
            <a:spLocks noGrp="1"/>
          </p:cNvSpPr>
          <p:nvPr>
            <p:ph type="body" idx="2"/>
          </p:nvPr>
        </p:nvSpPr>
        <p:spPr>
          <a:xfrm>
            <a:off x="4668277" y="2560600"/>
            <a:ext cx="4124100" cy="3605700"/>
          </a:xfrm>
          <a:prstGeom prst="rect">
            <a:avLst/>
          </a:prstGeom>
        </p:spPr>
        <p:txBody>
          <a:bodyPr lIns="91425" tIns="91425" rIns="91425" bIns="91425" anchor="t" anchorCtr="0">
            <a:noAutofit/>
          </a:bodyPr>
          <a:lstStyle/>
          <a:p>
            <a:pPr marL="0" lvl="0" indent="0" rtl="0">
              <a:lnSpc>
                <a:spcPct val="100000"/>
              </a:lnSpc>
              <a:spcBef>
                <a:spcPts val="0"/>
              </a:spcBef>
              <a:spcAft>
                <a:spcPts val="0"/>
              </a:spcAft>
              <a:buNone/>
            </a:pPr>
            <a:endParaRPr sz="2800" dirty="0">
              <a:solidFill>
                <a:srgbClr val="741B47"/>
              </a:solidFill>
            </a:endParaRPr>
          </a:p>
          <a:p>
            <a:pPr lvl="0" rtl="0">
              <a:lnSpc>
                <a:spcPct val="100000"/>
              </a:lnSpc>
              <a:spcBef>
                <a:spcPts val="0"/>
              </a:spcBef>
              <a:spcAft>
                <a:spcPts val="0"/>
              </a:spcAft>
              <a:buClr>
                <a:srgbClr val="741B47"/>
              </a:buClr>
              <a:buSzPct val="100000"/>
              <a:buFont typeface="Arial"/>
            </a:pPr>
            <a:r>
              <a:rPr lang="en" sz="2800">
                <a:solidFill>
                  <a:srgbClr val="741B47"/>
                </a:solidFill>
              </a:rPr>
              <a:t>Pilot Relief </a:t>
            </a:r>
            <a:br>
              <a:rPr lang="en" sz="2800">
                <a:solidFill>
                  <a:srgbClr val="741B47"/>
                </a:solidFill>
              </a:rPr>
            </a:br>
            <a:endParaRPr lang="en" sz="2800">
              <a:solidFill>
                <a:srgbClr val="741B47"/>
              </a:solidFill>
            </a:endParaRPr>
          </a:p>
          <a:p>
            <a:pPr lvl="0" rtl="0">
              <a:lnSpc>
                <a:spcPct val="100000"/>
              </a:lnSpc>
              <a:spcBef>
                <a:spcPts val="0"/>
              </a:spcBef>
              <a:spcAft>
                <a:spcPts val="0"/>
              </a:spcAft>
              <a:buClr>
                <a:srgbClr val="741B47"/>
              </a:buClr>
              <a:buSzPct val="100000"/>
              <a:buFont typeface="Arial"/>
            </a:pPr>
            <a:r>
              <a:rPr lang="en" sz="2800">
                <a:solidFill>
                  <a:srgbClr val="741B47"/>
                </a:solidFill>
              </a:rPr>
              <a:t>Oxygen in Western US</a:t>
            </a:r>
          </a:p>
          <a:p>
            <a:pPr marL="0" lvl="0" indent="0" rtl="0">
              <a:lnSpc>
                <a:spcPct val="100000"/>
              </a:lnSpc>
              <a:spcBef>
                <a:spcPts val="0"/>
              </a:spcBef>
              <a:spcAft>
                <a:spcPts val="0"/>
              </a:spcAft>
              <a:buNone/>
            </a:pPr>
            <a:endParaRPr sz="2800" dirty="0">
              <a:solidFill>
                <a:srgbClr val="741B47"/>
              </a:solidFill>
            </a:endParaRPr>
          </a:p>
          <a:p>
            <a:pPr marL="0" lvl="0" indent="0" rtl="0">
              <a:lnSpc>
                <a:spcPct val="100000"/>
              </a:lnSpc>
              <a:spcBef>
                <a:spcPts val="0"/>
              </a:spcBef>
              <a:spcAft>
                <a:spcPts val="0"/>
              </a:spcAft>
              <a:buNone/>
            </a:pPr>
            <a:endParaRPr sz="2800" dirty="0">
              <a:solidFill>
                <a:srgbClr val="741B47"/>
              </a:solidFill>
            </a:endParaRPr>
          </a:p>
          <a:p>
            <a:pPr marL="0" lvl="0" indent="0" rtl="0">
              <a:lnSpc>
                <a:spcPct val="100000"/>
              </a:lnSpc>
              <a:spcBef>
                <a:spcPts val="0"/>
              </a:spcBef>
              <a:spcAft>
                <a:spcPts val="0"/>
              </a:spcAft>
              <a:buNone/>
            </a:pPr>
            <a:endParaRPr sz="2800" dirty="0">
              <a:solidFill>
                <a:srgbClr val="741B47"/>
              </a:solidFill>
            </a:endParaRPr>
          </a:p>
          <a:p>
            <a:pPr marL="0" lvl="0" indent="0" rtl="0">
              <a:lnSpc>
                <a:spcPct val="100000"/>
              </a:lnSpc>
              <a:spcBef>
                <a:spcPts val="0"/>
              </a:spcBef>
              <a:spcAft>
                <a:spcPts val="0"/>
              </a:spcAft>
              <a:buNone/>
            </a:pPr>
            <a:endParaRPr sz="2800" dirty="0">
              <a:solidFill>
                <a:srgbClr val="741B47"/>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324475" y="197625"/>
            <a:ext cx="8094000" cy="1831500"/>
          </a:xfrm>
          <a:prstGeom prst="rect">
            <a:avLst/>
          </a:prstGeom>
        </p:spPr>
        <p:txBody>
          <a:bodyPr lIns="91425" tIns="91425" rIns="91425" bIns="91425" anchor="b" anchorCtr="0">
            <a:noAutofit/>
          </a:bodyPr>
          <a:lstStyle/>
          <a:p>
            <a:pPr lvl="0" rtl="0">
              <a:spcBef>
                <a:spcPts val="0"/>
              </a:spcBef>
              <a:buNone/>
            </a:pPr>
            <a:r>
              <a:rPr lang="en">
                <a:latin typeface="Varela Round"/>
                <a:ea typeface="Varela Round"/>
                <a:cs typeface="Varela Round"/>
                <a:sym typeface="Varela Round"/>
              </a:rPr>
              <a:t>Crew</a:t>
            </a:r>
          </a:p>
        </p:txBody>
      </p:sp>
      <p:sp>
        <p:nvSpPr>
          <p:cNvPr id="265" name="Shape 265"/>
          <p:cNvSpPr txBox="1">
            <a:spLocks noGrp="1"/>
          </p:cNvSpPr>
          <p:nvPr>
            <p:ph type="body" idx="2"/>
          </p:nvPr>
        </p:nvSpPr>
        <p:spPr>
          <a:xfrm>
            <a:off x="4668277" y="2560600"/>
            <a:ext cx="4124100" cy="3605700"/>
          </a:xfrm>
          <a:prstGeom prst="rect">
            <a:avLst/>
          </a:prstGeom>
        </p:spPr>
        <p:txBody>
          <a:bodyPr lIns="91425" tIns="91425" rIns="91425" bIns="91425" anchor="t" anchorCtr="0">
            <a:noAutofit/>
          </a:bodyPr>
          <a:lstStyle/>
          <a:p>
            <a:pPr lvl="0" rtl="0">
              <a:lnSpc>
                <a:spcPct val="100000"/>
              </a:lnSpc>
              <a:spcBef>
                <a:spcPts val="0"/>
              </a:spcBef>
              <a:spcAft>
                <a:spcPts val="0"/>
              </a:spcAft>
              <a:buClr>
                <a:schemeClr val="dk1"/>
              </a:buClr>
              <a:buSzPct val="175000"/>
              <a:buFont typeface="Arial"/>
            </a:pPr>
            <a:endParaRPr dirty="0">
              <a:latin typeface="Varela Round"/>
              <a:ea typeface="Varela Round"/>
              <a:cs typeface="Varela Round"/>
              <a:sym typeface="Varela Round"/>
            </a:endParaRPr>
          </a:p>
        </p:txBody>
      </p:sp>
      <p:sp>
        <p:nvSpPr>
          <p:cNvPr id="266" name="Shape 266"/>
          <p:cNvSpPr txBox="1">
            <a:spLocks noGrp="1"/>
          </p:cNvSpPr>
          <p:nvPr>
            <p:ph type="body" idx="1"/>
          </p:nvPr>
        </p:nvSpPr>
        <p:spPr>
          <a:xfrm>
            <a:off x="239450" y="2666750"/>
            <a:ext cx="3907500" cy="3605700"/>
          </a:xfrm>
          <a:prstGeom prst="rect">
            <a:avLst/>
          </a:prstGeom>
        </p:spPr>
        <p:txBody>
          <a:bodyPr lIns="91425" tIns="91425" rIns="91425" bIns="91425" anchor="t" anchorCtr="0">
            <a:noAutofit/>
          </a:bodyPr>
          <a:lstStyle/>
          <a:p>
            <a:pPr marL="0" lvl="0" indent="0" rtl="0">
              <a:lnSpc>
                <a:spcPct val="100000"/>
              </a:lnSpc>
              <a:spcBef>
                <a:spcPts val="0"/>
              </a:spcBef>
              <a:spcAft>
                <a:spcPts val="0"/>
              </a:spcAft>
              <a:buNone/>
            </a:pPr>
            <a:r>
              <a:rPr lang="en" sz="2000" dirty="0">
                <a:solidFill>
                  <a:schemeClr val="dk1"/>
                </a:solidFill>
                <a:latin typeface="Varela Round"/>
                <a:ea typeface="Varela Round"/>
                <a:cs typeface="Varela Round"/>
                <a:sym typeface="Varela Round"/>
              </a:rPr>
              <a:t>Crews help a lot, and crewing is a good way to learn - try it.</a:t>
            </a:r>
          </a:p>
          <a:p>
            <a:pPr marL="0" lvl="0" indent="0" rtl="0">
              <a:lnSpc>
                <a:spcPct val="100000"/>
              </a:lnSpc>
              <a:spcBef>
                <a:spcPts val="0"/>
              </a:spcBef>
              <a:spcAft>
                <a:spcPts val="0"/>
              </a:spcAft>
              <a:buNone/>
            </a:pPr>
            <a:endParaRPr sz="2000" dirty="0">
              <a:solidFill>
                <a:schemeClr val="dk1"/>
              </a:solidFill>
              <a:latin typeface="Varela Round"/>
              <a:ea typeface="Varela Round"/>
              <a:cs typeface="Varela Round"/>
              <a:sym typeface="Varela Round"/>
            </a:endParaRPr>
          </a:p>
          <a:p>
            <a:pPr marL="0" lvl="0" indent="0" rtl="0">
              <a:lnSpc>
                <a:spcPct val="100000"/>
              </a:lnSpc>
              <a:spcBef>
                <a:spcPts val="0"/>
              </a:spcBef>
              <a:spcAft>
                <a:spcPts val="0"/>
              </a:spcAft>
              <a:buNone/>
            </a:pPr>
            <a:r>
              <a:rPr lang="en" sz="2000" dirty="0">
                <a:solidFill>
                  <a:schemeClr val="dk1"/>
                </a:solidFill>
                <a:latin typeface="Varela Round"/>
                <a:ea typeface="Varela Round"/>
                <a:cs typeface="Varela Round"/>
                <a:sym typeface="Varela Round"/>
              </a:rPr>
              <a:t>Now common to create a </a:t>
            </a:r>
            <a:r>
              <a:rPr lang="en" sz="2000" dirty="0" smtClean="0">
                <a:solidFill>
                  <a:schemeClr val="dk1"/>
                </a:solidFill>
                <a:latin typeface="Varela Round"/>
                <a:ea typeface="Varela Round"/>
                <a:cs typeface="Varela Round"/>
                <a:sym typeface="Varela Round"/>
              </a:rPr>
              <a:t/>
            </a:r>
            <a:br>
              <a:rPr lang="en" sz="2000" dirty="0" smtClean="0">
                <a:solidFill>
                  <a:schemeClr val="dk1"/>
                </a:solidFill>
                <a:latin typeface="Varela Round"/>
                <a:ea typeface="Varela Round"/>
                <a:cs typeface="Varela Round"/>
                <a:sym typeface="Varela Round"/>
              </a:rPr>
            </a:br>
            <a:r>
              <a:rPr lang="en" sz="2000" b="1" i="1" dirty="0" smtClean="0">
                <a:solidFill>
                  <a:schemeClr val="dk1"/>
                </a:solidFill>
                <a:latin typeface="Varela Round"/>
                <a:ea typeface="Varela Round"/>
                <a:cs typeface="Varela Round"/>
                <a:sym typeface="Varela Round"/>
              </a:rPr>
              <a:t>Crew-for-Each-Other-Group</a:t>
            </a:r>
            <a:r>
              <a:rPr lang="en" sz="2000" b="1" dirty="0" smtClean="0">
                <a:solidFill>
                  <a:schemeClr val="dk1"/>
                </a:solidFill>
                <a:latin typeface="Varela Round"/>
                <a:ea typeface="Varela Round"/>
                <a:cs typeface="Varela Round"/>
                <a:sym typeface="Varela Round"/>
              </a:rPr>
              <a:t> </a:t>
            </a:r>
            <a:br>
              <a:rPr lang="en" sz="2000" b="1" dirty="0" smtClean="0">
                <a:solidFill>
                  <a:schemeClr val="dk1"/>
                </a:solidFill>
                <a:latin typeface="Varela Round"/>
                <a:ea typeface="Varela Round"/>
                <a:cs typeface="Varela Round"/>
                <a:sym typeface="Varela Round"/>
              </a:rPr>
            </a:br>
            <a:r>
              <a:rPr lang="en" sz="2000" dirty="0" smtClean="0">
                <a:solidFill>
                  <a:schemeClr val="dk1"/>
                </a:solidFill>
                <a:latin typeface="Varela Round"/>
                <a:ea typeface="Varela Round"/>
                <a:cs typeface="Varela Round"/>
                <a:sym typeface="Varela Round"/>
              </a:rPr>
              <a:t>as </a:t>
            </a:r>
            <a:r>
              <a:rPr lang="en" sz="2000" dirty="0">
                <a:solidFill>
                  <a:schemeClr val="dk1"/>
                </a:solidFill>
                <a:latin typeface="Varela Round"/>
                <a:ea typeface="Varela Round"/>
                <a:cs typeface="Varela Round"/>
                <a:sym typeface="Varela Round"/>
              </a:rPr>
              <a:t>secondary plan.</a:t>
            </a:r>
          </a:p>
          <a:p>
            <a:pPr marL="0" lvl="0" indent="0" rtl="0">
              <a:lnSpc>
                <a:spcPct val="100000"/>
              </a:lnSpc>
              <a:spcBef>
                <a:spcPts val="0"/>
              </a:spcBef>
              <a:spcAft>
                <a:spcPts val="0"/>
              </a:spcAft>
              <a:buNone/>
            </a:pPr>
            <a:endParaRPr sz="2000" dirty="0">
              <a:solidFill>
                <a:schemeClr val="dk1"/>
              </a:solidFill>
              <a:latin typeface="Varela Round"/>
              <a:ea typeface="Varela Round"/>
              <a:cs typeface="Varela Round"/>
              <a:sym typeface="Varela Round"/>
            </a:endParaRPr>
          </a:p>
          <a:p>
            <a:pPr marL="0" lvl="0" indent="0" rtl="0">
              <a:lnSpc>
                <a:spcPct val="100000"/>
              </a:lnSpc>
              <a:spcBef>
                <a:spcPts val="0"/>
              </a:spcBef>
              <a:spcAft>
                <a:spcPts val="0"/>
              </a:spcAft>
              <a:buNone/>
            </a:pPr>
            <a:r>
              <a:rPr lang="en" sz="2000" dirty="0">
                <a:solidFill>
                  <a:schemeClr val="dk1"/>
                </a:solidFill>
                <a:latin typeface="Varela Round"/>
                <a:ea typeface="Varela Round"/>
                <a:cs typeface="Varela Round"/>
                <a:sym typeface="Varela Round"/>
              </a:rPr>
              <a:t>Nobody has been left in a field forever as far as we know. </a:t>
            </a:r>
          </a:p>
          <a:p>
            <a:pPr marL="0" lvl="0" indent="0" rtl="0">
              <a:lnSpc>
                <a:spcPct val="90000"/>
              </a:lnSpc>
              <a:spcBef>
                <a:spcPts val="0"/>
              </a:spcBef>
              <a:spcAft>
                <a:spcPts val="0"/>
              </a:spcAft>
              <a:buNone/>
            </a:pPr>
            <a:endParaRPr sz="2000" dirty="0">
              <a:solidFill>
                <a:schemeClr val="dk1"/>
              </a:solidFill>
              <a:latin typeface="Varela Round"/>
              <a:ea typeface="Varela Round"/>
              <a:cs typeface="Varela Round"/>
              <a:sym typeface="Varela Round"/>
            </a:endParaRPr>
          </a:p>
          <a:p>
            <a:pPr lvl="0" rtl="0">
              <a:spcBef>
                <a:spcPts val="0"/>
              </a:spcBef>
              <a:buNone/>
            </a:pPr>
            <a:endParaRPr sz="2000" dirty="0">
              <a:solidFill>
                <a:schemeClr val="dk1"/>
              </a:solidFill>
              <a:latin typeface="Varela Round"/>
              <a:ea typeface="Varela Round"/>
              <a:cs typeface="Varela Round"/>
              <a:sym typeface="Varela Round"/>
            </a:endParaRPr>
          </a:p>
        </p:txBody>
      </p:sp>
      <p:pic>
        <p:nvPicPr>
          <p:cNvPr id="267" name="Shape 26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98225" y="2928524"/>
            <a:ext cx="4845774" cy="3929474"/>
          </a:xfrm>
          <a:prstGeom prst="rect">
            <a:avLst/>
          </a:prstGeom>
          <a:noFill/>
          <a:ln>
            <a:noFill/>
          </a:ln>
        </p:spPr>
      </p:pic>
      <p:pic>
        <p:nvPicPr>
          <p:cNvPr id="268" name="Shape 26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98224" y="0"/>
            <a:ext cx="4845776" cy="3142081"/>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324475" y="197625"/>
            <a:ext cx="8094000" cy="1831500"/>
          </a:xfrm>
          <a:prstGeom prst="rect">
            <a:avLst/>
          </a:prstGeom>
        </p:spPr>
        <p:txBody>
          <a:bodyPr lIns="91425" tIns="91425" rIns="91425" bIns="91425" anchor="b" anchorCtr="0">
            <a:noAutofit/>
          </a:bodyPr>
          <a:lstStyle/>
          <a:p>
            <a:pPr marL="0" marR="0" lvl="0" indent="0" algn="l" rtl="0">
              <a:lnSpc>
                <a:spcPct val="100000"/>
              </a:lnSpc>
              <a:spcBef>
                <a:spcPts val="0"/>
              </a:spcBef>
              <a:spcAft>
                <a:spcPts val="0"/>
              </a:spcAft>
              <a:buNone/>
            </a:pPr>
            <a:endParaRPr dirty="0">
              <a:latin typeface="Varela Round"/>
              <a:ea typeface="Varela Round"/>
              <a:cs typeface="Varela Round"/>
              <a:sym typeface="Varela Round"/>
            </a:endParaRPr>
          </a:p>
          <a:p>
            <a:pPr lvl="0" rtl="0">
              <a:spcBef>
                <a:spcPts val="0"/>
              </a:spcBef>
              <a:buClr>
                <a:schemeClr val="dk1"/>
              </a:buClr>
              <a:buSzPct val="39285"/>
              <a:buFont typeface="Arial"/>
              <a:buNone/>
            </a:pPr>
            <a:r>
              <a:rPr lang="en">
                <a:latin typeface="Varela Round"/>
                <a:ea typeface="Varela Round"/>
                <a:cs typeface="Varela Round"/>
                <a:sym typeface="Varela Round"/>
              </a:rPr>
              <a:t>The Rules</a:t>
            </a:r>
          </a:p>
        </p:txBody>
      </p:sp>
      <p:sp>
        <p:nvSpPr>
          <p:cNvPr id="306" name="Shape 306"/>
          <p:cNvSpPr txBox="1">
            <a:spLocks noGrp="1"/>
          </p:cNvSpPr>
          <p:nvPr>
            <p:ph type="body" idx="1"/>
          </p:nvPr>
        </p:nvSpPr>
        <p:spPr>
          <a:xfrm>
            <a:off x="371200" y="2560600"/>
            <a:ext cx="4124100" cy="3605700"/>
          </a:xfrm>
          <a:prstGeom prst="rect">
            <a:avLst/>
          </a:prstGeom>
        </p:spPr>
        <p:txBody>
          <a:bodyPr lIns="91425" tIns="91425" rIns="91425" bIns="91425" anchor="t" anchorCtr="0">
            <a:noAutofit/>
          </a:bodyPr>
          <a:lstStyle/>
          <a:p>
            <a:pPr lvl="0" rtl="0">
              <a:lnSpc>
                <a:spcPct val="90000"/>
              </a:lnSpc>
              <a:spcBef>
                <a:spcPts val="0"/>
              </a:spcBef>
              <a:spcAft>
                <a:spcPts val="0"/>
              </a:spcAft>
              <a:buClr>
                <a:srgbClr val="20124D"/>
              </a:buClr>
              <a:buSzPct val="100000"/>
              <a:buFont typeface="Arial"/>
            </a:pPr>
            <a:r>
              <a:rPr lang="en" sz="2800">
                <a:solidFill>
                  <a:srgbClr val="20124D"/>
                </a:solidFill>
              </a:rPr>
              <a:t>Regionals &amp; Nationals</a:t>
            </a:r>
          </a:p>
          <a:p>
            <a:pPr marL="0" lvl="0" indent="0" rtl="0">
              <a:lnSpc>
                <a:spcPct val="90000"/>
              </a:lnSpc>
              <a:spcBef>
                <a:spcPts val="0"/>
              </a:spcBef>
              <a:spcAft>
                <a:spcPts val="0"/>
              </a:spcAft>
              <a:buNone/>
            </a:pPr>
            <a:endParaRPr sz="2800" dirty="0">
              <a:solidFill>
                <a:srgbClr val="20124D"/>
              </a:solidFill>
            </a:endParaRPr>
          </a:p>
          <a:p>
            <a:pPr marL="0" lvl="0" indent="0" rtl="0">
              <a:lnSpc>
                <a:spcPct val="90000"/>
              </a:lnSpc>
              <a:spcBef>
                <a:spcPts val="0"/>
              </a:spcBef>
              <a:spcAft>
                <a:spcPts val="0"/>
              </a:spcAft>
              <a:buNone/>
            </a:pPr>
            <a:endParaRPr sz="2800" dirty="0">
              <a:solidFill>
                <a:srgbClr val="20124D"/>
              </a:solidFill>
            </a:endParaRPr>
          </a:p>
          <a:p>
            <a:pPr marL="0" lvl="0" indent="0" rtl="0">
              <a:lnSpc>
                <a:spcPct val="90000"/>
              </a:lnSpc>
              <a:spcBef>
                <a:spcPts val="0"/>
              </a:spcBef>
              <a:spcAft>
                <a:spcPts val="0"/>
              </a:spcAft>
              <a:buNone/>
            </a:pPr>
            <a:endParaRPr sz="2800" dirty="0">
              <a:solidFill>
                <a:srgbClr val="20124D"/>
              </a:solidFill>
            </a:endParaRPr>
          </a:p>
          <a:p>
            <a:pPr marL="0" lvl="0" indent="0" rtl="0">
              <a:lnSpc>
                <a:spcPct val="90000"/>
              </a:lnSpc>
              <a:spcBef>
                <a:spcPts val="0"/>
              </a:spcBef>
              <a:spcAft>
                <a:spcPts val="0"/>
              </a:spcAft>
              <a:buNone/>
            </a:pPr>
            <a:endParaRPr sz="2800" dirty="0">
              <a:solidFill>
                <a:srgbClr val="20124D"/>
              </a:solidFill>
            </a:endParaRPr>
          </a:p>
          <a:p>
            <a:pPr lvl="0" rtl="0">
              <a:spcBef>
                <a:spcPts val="0"/>
              </a:spcBef>
              <a:buNone/>
            </a:pPr>
            <a:r>
              <a:rPr lang="en" sz="2400" u="sng">
                <a:solidFill>
                  <a:srgbClr val="20124D"/>
                </a:solidFill>
                <a:latin typeface="Varela Round"/>
                <a:ea typeface="Varela Round"/>
                <a:cs typeface="Varela Round"/>
                <a:sym typeface="Varela Round"/>
                <a:hlinkClick r:id="rId3"/>
              </a:rPr>
              <a:t>ssa.org/ContestRules</a:t>
            </a:r>
          </a:p>
        </p:txBody>
      </p:sp>
      <p:sp>
        <p:nvSpPr>
          <p:cNvPr id="307" name="Shape 307"/>
          <p:cNvSpPr txBox="1">
            <a:spLocks noGrp="1"/>
          </p:cNvSpPr>
          <p:nvPr>
            <p:ph type="body" idx="2"/>
          </p:nvPr>
        </p:nvSpPr>
        <p:spPr>
          <a:xfrm>
            <a:off x="4072175" y="2288900"/>
            <a:ext cx="4936500" cy="4388700"/>
          </a:xfrm>
          <a:prstGeom prst="rect">
            <a:avLst/>
          </a:prstGeom>
        </p:spPr>
        <p:txBody>
          <a:bodyPr lIns="91425" tIns="91425" rIns="91425" bIns="91425" anchor="t" anchorCtr="0">
            <a:noAutofit/>
          </a:bodyPr>
          <a:lstStyle/>
          <a:p>
            <a:pPr marL="457200" lvl="0" indent="-355600" rtl="0">
              <a:spcBef>
                <a:spcPts val="0"/>
              </a:spcBef>
              <a:buClr>
                <a:srgbClr val="20124D"/>
              </a:buClr>
              <a:buSzPct val="100000"/>
              <a:buFont typeface="Varela Round"/>
            </a:pPr>
            <a:r>
              <a:rPr lang="en" sz="2000" dirty="0">
                <a:solidFill>
                  <a:srgbClr val="20124D"/>
                </a:solidFill>
                <a:latin typeface="Varela Round"/>
                <a:ea typeface="Varela Round"/>
                <a:cs typeface="Varela Round"/>
                <a:sym typeface="Varela Round"/>
              </a:rPr>
              <a:t>Good Idea to read them at least once - might save you from losing all the points for a day.</a:t>
            </a:r>
          </a:p>
          <a:p>
            <a:pPr marL="457200" lvl="0" indent="-355600" rtl="0">
              <a:spcBef>
                <a:spcPts val="0"/>
              </a:spcBef>
              <a:buClr>
                <a:srgbClr val="20124D"/>
              </a:buClr>
              <a:buSzPct val="100000"/>
              <a:buFont typeface="Varela Round"/>
            </a:pPr>
            <a:r>
              <a:rPr lang="en" sz="2000" b="1" dirty="0">
                <a:solidFill>
                  <a:srgbClr val="20124D"/>
                </a:solidFill>
                <a:latin typeface="Varela Round"/>
                <a:ea typeface="Varela Round"/>
                <a:cs typeface="Varela Round"/>
                <a:sym typeface="Varela Round"/>
              </a:rPr>
              <a:t>Guide to the Rules </a:t>
            </a:r>
            <a:r>
              <a:rPr lang="en" sz="2000" dirty="0">
                <a:solidFill>
                  <a:srgbClr val="20124D"/>
                </a:solidFill>
                <a:latin typeface="Varela Round"/>
                <a:ea typeface="Varela Round"/>
                <a:cs typeface="Varela Round"/>
                <a:sym typeface="Varela Round"/>
              </a:rPr>
              <a:t>at the end are really helpful</a:t>
            </a:r>
            <a:r>
              <a:rPr lang="en" sz="2000" dirty="0" smtClean="0">
                <a:solidFill>
                  <a:srgbClr val="20124D"/>
                </a:solidFill>
                <a:latin typeface="Varela Round"/>
                <a:ea typeface="Varela Round"/>
                <a:cs typeface="Varela Round"/>
                <a:sym typeface="Varela Round"/>
              </a:rPr>
              <a:t>.</a:t>
            </a:r>
          </a:p>
          <a:p>
            <a:pPr marL="457200" lvl="0" indent="-355600" rtl="0">
              <a:spcBef>
                <a:spcPts val="0"/>
              </a:spcBef>
              <a:buClr>
                <a:srgbClr val="20124D"/>
              </a:buClr>
              <a:buSzPct val="100000"/>
              <a:buFont typeface="Varela Round"/>
            </a:pPr>
            <a:r>
              <a:rPr lang="en" sz="2000" dirty="0" smtClean="0">
                <a:solidFill>
                  <a:srgbClr val="20124D"/>
                </a:solidFill>
                <a:latin typeface="Varela Round"/>
                <a:ea typeface="Varela Round"/>
                <a:cs typeface="Varela Round"/>
                <a:sym typeface="Varela Round"/>
              </a:rPr>
              <a:t>Pay </a:t>
            </a:r>
            <a:r>
              <a:rPr lang="en" sz="2000" dirty="0">
                <a:solidFill>
                  <a:srgbClr val="20124D"/>
                </a:solidFill>
                <a:latin typeface="Varela Round"/>
                <a:ea typeface="Varela Round"/>
                <a:cs typeface="Varela Round"/>
                <a:sym typeface="Varela Round"/>
              </a:rPr>
              <a:t>particular attention to the rules concerning turnpoint control, starting, finishing, &amp; penalties</a:t>
            </a:r>
            <a:r>
              <a:rPr lang="en" sz="2000" dirty="0" smtClean="0">
                <a:solidFill>
                  <a:srgbClr val="20124D"/>
                </a:solidFill>
                <a:latin typeface="Varela Round"/>
                <a:ea typeface="Varela Round"/>
                <a:cs typeface="Varela Round"/>
                <a:sym typeface="Varela Round"/>
              </a:rPr>
              <a:t>.</a:t>
            </a:r>
            <a:endParaRPr lang="en" sz="2000" dirty="0">
              <a:solidFill>
                <a:srgbClr val="20124D"/>
              </a:solidFill>
              <a:latin typeface="Varela Round"/>
              <a:ea typeface="Varela Round"/>
              <a:cs typeface="Varela Round"/>
              <a:sym typeface="Varela Round"/>
            </a:endParaRPr>
          </a:p>
          <a:p>
            <a:pPr marL="457200" lvl="0" indent="-355600" rtl="0">
              <a:lnSpc>
                <a:spcPct val="100000"/>
              </a:lnSpc>
              <a:spcBef>
                <a:spcPts val="0"/>
              </a:spcBef>
              <a:spcAft>
                <a:spcPts val="0"/>
              </a:spcAft>
              <a:buClr>
                <a:srgbClr val="20124D"/>
              </a:buClr>
              <a:buSzPct val="100000"/>
              <a:buFont typeface="Varela Round"/>
            </a:pPr>
            <a:r>
              <a:rPr lang="en" sz="2000" dirty="0">
                <a:solidFill>
                  <a:srgbClr val="20124D"/>
                </a:solidFill>
                <a:latin typeface="Varela Round"/>
                <a:ea typeface="Varela Round"/>
                <a:cs typeface="Varela Round"/>
                <a:sym typeface="Varela Round"/>
              </a:rPr>
              <a:t>Left Circling within 5 miles of the contest site or within an active start cylinder.</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324475" y="197625"/>
            <a:ext cx="8094000" cy="1831500"/>
          </a:xfrm>
          <a:prstGeom prst="rect">
            <a:avLst/>
          </a:prstGeom>
        </p:spPr>
        <p:txBody>
          <a:bodyPr lIns="91425" tIns="91425" rIns="91425" bIns="91425" anchor="b" anchorCtr="0">
            <a:noAutofit/>
          </a:bodyPr>
          <a:lstStyle/>
          <a:p>
            <a:pPr marL="0" marR="0" lvl="0" indent="0" algn="l" rtl="0">
              <a:lnSpc>
                <a:spcPct val="100000"/>
              </a:lnSpc>
              <a:spcBef>
                <a:spcPts val="0"/>
              </a:spcBef>
              <a:spcAft>
                <a:spcPts val="0"/>
              </a:spcAft>
              <a:buNone/>
            </a:pPr>
            <a:endParaRPr dirty="0">
              <a:latin typeface="Varela Round"/>
              <a:ea typeface="Varela Round"/>
              <a:cs typeface="Varela Round"/>
              <a:sym typeface="Varela Round"/>
            </a:endParaRPr>
          </a:p>
          <a:p>
            <a:pPr lvl="0" rtl="0">
              <a:spcBef>
                <a:spcPts val="0"/>
              </a:spcBef>
              <a:buClr>
                <a:schemeClr val="dk1"/>
              </a:buClr>
              <a:buSzPct val="39285"/>
              <a:buFont typeface="Arial"/>
              <a:buNone/>
            </a:pPr>
            <a:r>
              <a:rPr lang="en-US" dirty="0" smtClean="0">
                <a:latin typeface="Varela Round"/>
                <a:ea typeface="Varela Round"/>
                <a:cs typeface="Varela Round"/>
                <a:sym typeface="Varela Round"/>
              </a:rPr>
              <a:t>Rules: Site Specific</a:t>
            </a:r>
            <a:endParaRPr lang="en" dirty="0">
              <a:latin typeface="Varela Round"/>
              <a:ea typeface="Varela Round"/>
              <a:cs typeface="Varela Round"/>
              <a:sym typeface="Varela Round"/>
            </a:endParaRPr>
          </a:p>
        </p:txBody>
      </p:sp>
      <p:sp>
        <p:nvSpPr>
          <p:cNvPr id="307" name="Shape 307"/>
          <p:cNvSpPr txBox="1">
            <a:spLocks noGrp="1"/>
          </p:cNvSpPr>
          <p:nvPr>
            <p:ph type="body" idx="2"/>
          </p:nvPr>
        </p:nvSpPr>
        <p:spPr>
          <a:xfrm>
            <a:off x="-1" y="2310567"/>
            <a:ext cx="3949831" cy="4388700"/>
          </a:xfrm>
          <a:prstGeom prst="rect">
            <a:avLst/>
          </a:prstGeom>
        </p:spPr>
        <p:txBody>
          <a:bodyPr lIns="91425" tIns="91425" rIns="91425" bIns="91425" anchor="t" anchorCtr="0">
            <a:noAutofit/>
          </a:bodyPr>
          <a:lstStyle/>
          <a:p>
            <a:pPr marL="457200" lvl="0" indent="-355600" rtl="0">
              <a:spcBef>
                <a:spcPts val="0"/>
              </a:spcBef>
              <a:buClr>
                <a:srgbClr val="20124D"/>
              </a:buClr>
              <a:buSzPct val="100000"/>
              <a:buFont typeface="Varela Round"/>
            </a:pPr>
            <a:r>
              <a:rPr lang="en-US" sz="2000" dirty="0" smtClean="0">
                <a:solidFill>
                  <a:srgbClr val="20124D"/>
                </a:solidFill>
                <a:latin typeface="Varela Round"/>
                <a:ea typeface="Varela Round"/>
                <a:cs typeface="Varela Round"/>
                <a:sym typeface="Varela Round"/>
              </a:rPr>
              <a:t>Every race site has their own unique operating procedures and rules.</a:t>
            </a:r>
          </a:p>
          <a:p>
            <a:pPr marL="914400" lvl="1" indent="-355600">
              <a:buClr>
                <a:srgbClr val="20124D"/>
              </a:buClr>
            </a:pPr>
            <a:r>
              <a:rPr lang="en-US" sz="1800" dirty="0" smtClean="0">
                <a:solidFill>
                  <a:srgbClr val="20124D"/>
                </a:solidFill>
                <a:latin typeface="Varela Round"/>
                <a:ea typeface="Varela Round"/>
                <a:cs typeface="Varela Round"/>
                <a:sym typeface="Varela Round"/>
              </a:rPr>
              <a:t>Provided on the contest website and in printed documents made available before or at the contest.</a:t>
            </a:r>
          </a:p>
          <a:p>
            <a:pPr marL="1371600" lvl="2" indent="-355600">
              <a:buClr>
                <a:srgbClr val="20124D"/>
              </a:buClr>
            </a:pPr>
            <a:r>
              <a:rPr lang="en-US" sz="1800" dirty="0" smtClean="0">
                <a:solidFill>
                  <a:srgbClr val="FF0000"/>
                </a:solidFill>
                <a:latin typeface="Varela Round"/>
                <a:ea typeface="Varela Round"/>
                <a:cs typeface="Varela Round"/>
                <a:sym typeface="Varela Round"/>
              </a:rPr>
              <a:t>READ THEM!</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7836" y="2514479"/>
            <a:ext cx="5016125" cy="4343521"/>
          </a:xfrm>
          <a:prstGeom prst="rect">
            <a:avLst/>
          </a:prstGeom>
        </p:spPr>
      </p:pic>
      <p:sp>
        <p:nvSpPr>
          <p:cNvPr id="5" name="Shape 296"/>
          <p:cNvSpPr/>
          <p:nvPr/>
        </p:nvSpPr>
        <p:spPr>
          <a:xfrm>
            <a:off x="6391373" y="2439064"/>
            <a:ext cx="2752627" cy="423221"/>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Tree>
    <p:extLst>
      <p:ext uri="{BB962C8B-B14F-4D97-AF65-F5344CB8AC3E}">
        <p14:creationId xmlns:p14="http://schemas.microsoft.com/office/powerpoint/2010/main" val="36385250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Shape 679"/>
          <p:cNvSpPr txBox="1">
            <a:spLocks noGrp="1"/>
          </p:cNvSpPr>
          <p:nvPr>
            <p:ph type="title"/>
          </p:nvPr>
        </p:nvSpPr>
        <p:spPr>
          <a:xfrm>
            <a:off x="382325" y="420900"/>
            <a:ext cx="7875600" cy="804000"/>
          </a:xfrm>
          <a:prstGeom prst="rect">
            <a:avLst/>
          </a:prstGeom>
        </p:spPr>
        <p:txBody>
          <a:bodyPr lIns="91425" tIns="91425" rIns="91425" bIns="91425" anchor="ctr" anchorCtr="0">
            <a:noAutofit/>
          </a:bodyPr>
          <a:lstStyle/>
          <a:p>
            <a:pPr lvl="0" rtl="0">
              <a:spcBef>
                <a:spcPts val="0"/>
              </a:spcBef>
              <a:buNone/>
            </a:pPr>
            <a:r>
              <a:rPr lang="en">
                <a:latin typeface="Varela Round"/>
                <a:ea typeface="Varela Round"/>
                <a:cs typeface="Varela Round"/>
                <a:sym typeface="Varela Round"/>
              </a:rPr>
              <a:t>The Unwritten Rules</a:t>
            </a:r>
          </a:p>
        </p:txBody>
      </p:sp>
      <p:sp>
        <p:nvSpPr>
          <p:cNvPr id="680" name="Shape 680"/>
          <p:cNvSpPr txBox="1">
            <a:spLocks noGrp="1"/>
          </p:cNvSpPr>
          <p:nvPr>
            <p:ph type="body" idx="4294967295"/>
          </p:nvPr>
        </p:nvSpPr>
        <p:spPr>
          <a:xfrm>
            <a:off x="250200" y="2081775"/>
            <a:ext cx="8893800" cy="4578900"/>
          </a:xfrm>
          <a:prstGeom prst="rect">
            <a:avLst/>
          </a:prstGeom>
        </p:spPr>
        <p:txBody>
          <a:bodyPr lIns="91425" tIns="91425" rIns="91425" bIns="91425" anchor="t" anchorCtr="0">
            <a:noAutofit/>
          </a:bodyPr>
          <a:lstStyle/>
          <a:p>
            <a:pPr lvl="0">
              <a:spcBef>
                <a:spcPts val="0"/>
              </a:spcBef>
              <a:spcAft>
                <a:spcPts val="0"/>
              </a:spcAft>
              <a:buNone/>
            </a:pPr>
            <a:r>
              <a:rPr lang="en" sz="2200">
                <a:solidFill>
                  <a:srgbClr val="D5A6BD"/>
                </a:solidFill>
              </a:rPr>
              <a:t> For any sport, the rules that aren't written can be as important as those that are. A brief list of the things you should be trying to achieve in soaring competition, in decreasing order of importance. The first four should be considered mandatory on every flight.  </a:t>
            </a:r>
          </a:p>
          <a:p>
            <a:pPr lvl="0" rtl="0">
              <a:spcBef>
                <a:spcPts val="0"/>
              </a:spcBef>
              <a:spcAft>
                <a:spcPts val="0"/>
              </a:spcAft>
              <a:buNone/>
            </a:pPr>
            <a:endParaRPr sz="2200" dirty="0">
              <a:solidFill>
                <a:srgbClr val="D5A6BD"/>
              </a:solidFill>
            </a:endParaRPr>
          </a:p>
          <a:p>
            <a:pPr marL="457200" lvl="0" indent="-368300" rtl="0">
              <a:spcBef>
                <a:spcPts val="0"/>
              </a:spcBef>
              <a:spcAft>
                <a:spcPts val="0"/>
              </a:spcAft>
              <a:buClr>
                <a:srgbClr val="D5A6BD"/>
              </a:buClr>
              <a:buSzPct val="100000"/>
            </a:pPr>
            <a:r>
              <a:rPr lang="en" sz="2200" b="1">
                <a:solidFill>
                  <a:srgbClr val="D5A6BD"/>
                </a:solidFill>
              </a:rPr>
              <a:t>Don't endanger people on the ground  </a:t>
            </a:r>
          </a:p>
          <a:p>
            <a:pPr marL="457200" lvl="0" indent="-368300" rtl="0">
              <a:spcBef>
                <a:spcPts val="0"/>
              </a:spcBef>
              <a:spcAft>
                <a:spcPts val="0"/>
              </a:spcAft>
              <a:buClr>
                <a:srgbClr val="D5A6BD"/>
              </a:buClr>
              <a:buSzPct val="100000"/>
            </a:pPr>
            <a:r>
              <a:rPr lang="en" sz="2200" b="1">
                <a:solidFill>
                  <a:srgbClr val="D5A6BD"/>
                </a:solidFill>
              </a:rPr>
              <a:t>Don't endanger other pilots  </a:t>
            </a:r>
          </a:p>
          <a:p>
            <a:pPr marL="457200" lvl="0" indent="-368300" rtl="0">
              <a:spcBef>
                <a:spcPts val="0"/>
              </a:spcBef>
              <a:spcAft>
                <a:spcPts val="0"/>
              </a:spcAft>
              <a:buClr>
                <a:srgbClr val="D5A6BD"/>
              </a:buClr>
              <a:buSzPct val="100000"/>
            </a:pPr>
            <a:r>
              <a:rPr lang="en" sz="2200" b="1">
                <a:solidFill>
                  <a:srgbClr val="D5A6BD"/>
                </a:solidFill>
              </a:rPr>
              <a:t>Don't endanger yourself  </a:t>
            </a:r>
          </a:p>
          <a:p>
            <a:pPr marL="457200" lvl="0" indent="-368300" rtl="0">
              <a:spcBef>
                <a:spcPts val="0"/>
              </a:spcBef>
              <a:spcAft>
                <a:spcPts val="0"/>
              </a:spcAft>
              <a:buClr>
                <a:srgbClr val="D5A6BD"/>
              </a:buClr>
              <a:buSzPct val="100000"/>
            </a:pPr>
            <a:r>
              <a:rPr lang="en" sz="2200" b="1">
                <a:solidFill>
                  <a:srgbClr val="D5A6BD"/>
                </a:solidFill>
              </a:rPr>
              <a:t>Don't endanger your glider</a:t>
            </a:r>
            <a:r>
              <a:rPr lang="en" sz="2200">
                <a:solidFill>
                  <a:srgbClr val="D5A6BD"/>
                </a:solidFill>
              </a:rPr>
              <a:t>  </a:t>
            </a:r>
          </a:p>
          <a:p>
            <a:pPr marL="457200" lvl="0" indent="-368300" rtl="0">
              <a:spcBef>
                <a:spcPts val="0"/>
              </a:spcBef>
              <a:spcAft>
                <a:spcPts val="0"/>
              </a:spcAft>
              <a:buClr>
                <a:srgbClr val="D5A6BD"/>
              </a:buClr>
              <a:buSzPct val="100000"/>
            </a:pPr>
            <a:r>
              <a:rPr lang="en" sz="2200">
                <a:solidFill>
                  <a:srgbClr val="D5A6BD"/>
                </a:solidFill>
              </a:rPr>
              <a:t>Learn from the flight  </a:t>
            </a:r>
          </a:p>
          <a:p>
            <a:pPr marL="457200" lvl="0" indent="-368300" rtl="0">
              <a:spcBef>
                <a:spcPts val="0"/>
              </a:spcBef>
              <a:spcAft>
                <a:spcPts val="0"/>
              </a:spcAft>
              <a:buClr>
                <a:srgbClr val="D5A6BD"/>
              </a:buClr>
              <a:buSzPct val="100000"/>
            </a:pPr>
            <a:r>
              <a:rPr lang="en" sz="2200">
                <a:solidFill>
                  <a:srgbClr val="D5A6BD"/>
                </a:solidFill>
              </a:rPr>
              <a:t>Enjoy the flight  </a:t>
            </a:r>
          </a:p>
          <a:p>
            <a:pPr marL="457200" lvl="0" indent="-368300" rtl="0">
              <a:spcBef>
                <a:spcPts val="0"/>
              </a:spcBef>
              <a:spcAft>
                <a:spcPts val="0"/>
              </a:spcAft>
              <a:buClr>
                <a:srgbClr val="D5A6BD"/>
              </a:buClr>
              <a:buSzPct val="100000"/>
            </a:pPr>
            <a:r>
              <a:rPr lang="en" sz="2200">
                <a:solidFill>
                  <a:srgbClr val="D5A6BD"/>
                </a:solidFill>
              </a:rPr>
              <a:t>Score well</a:t>
            </a:r>
          </a:p>
        </p:txBody>
      </p:sp>
      <p:cxnSp>
        <p:nvCxnSpPr>
          <p:cNvPr id="681" name="Shape 681"/>
          <p:cNvCxnSpPr/>
          <p:nvPr/>
        </p:nvCxnSpPr>
        <p:spPr>
          <a:xfrm>
            <a:off x="5430689" y="5670225"/>
            <a:ext cx="1376363" cy="104817"/>
          </a:xfrm>
          <a:prstGeom prst="straightConnector1">
            <a:avLst/>
          </a:prstGeom>
          <a:noFill/>
          <a:ln w="38100" cap="rnd" cmpd="sng">
            <a:solidFill>
              <a:srgbClr val="CCCCCC"/>
            </a:solidFill>
            <a:prstDash val="solid"/>
            <a:round/>
            <a:headEnd type="none" w="lg" len="lg"/>
            <a:tailEnd type="none" w="lg" len="lg"/>
          </a:ln>
        </p:spPr>
      </p:cxnSp>
      <p:cxnSp>
        <p:nvCxnSpPr>
          <p:cNvPr id="682" name="Shape 682"/>
          <p:cNvCxnSpPr/>
          <p:nvPr/>
        </p:nvCxnSpPr>
        <p:spPr>
          <a:xfrm flipH="1">
            <a:off x="6877714" y="5647274"/>
            <a:ext cx="1513710" cy="127226"/>
          </a:xfrm>
          <a:prstGeom prst="straightConnector1">
            <a:avLst/>
          </a:prstGeom>
          <a:noFill/>
          <a:ln w="38100" cap="rnd" cmpd="sng">
            <a:solidFill>
              <a:srgbClr val="CCCCCC"/>
            </a:solidFill>
            <a:prstDash val="solid"/>
            <a:round/>
            <a:headEnd type="none" w="lg" len="lg"/>
            <a:tailEnd type="none" w="lg" len="lg"/>
          </a:ln>
        </p:spPr>
      </p:cxnSp>
      <p:cxnSp>
        <p:nvCxnSpPr>
          <p:cNvPr id="683" name="Shape 683"/>
          <p:cNvCxnSpPr/>
          <p:nvPr/>
        </p:nvCxnSpPr>
        <p:spPr>
          <a:xfrm>
            <a:off x="6853679" y="5475168"/>
            <a:ext cx="11566" cy="367223"/>
          </a:xfrm>
          <a:prstGeom prst="straightConnector1">
            <a:avLst/>
          </a:prstGeom>
          <a:noFill/>
          <a:ln w="38100" cap="flat" cmpd="sng">
            <a:solidFill>
              <a:srgbClr val="CCCCCC"/>
            </a:solidFill>
            <a:prstDash val="solid"/>
            <a:round/>
            <a:headEnd type="none" w="lg" len="lg"/>
            <a:tailEnd type="none" w="lg" len="lg"/>
          </a:ln>
        </p:spPr>
      </p:cxnSp>
      <p:cxnSp>
        <p:nvCxnSpPr>
          <p:cNvPr id="684" name="Shape 684"/>
          <p:cNvCxnSpPr/>
          <p:nvPr/>
        </p:nvCxnSpPr>
        <p:spPr>
          <a:xfrm rot="10800000" flipH="1">
            <a:off x="6538141" y="5475168"/>
            <a:ext cx="642640" cy="11566"/>
          </a:xfrm>
          <a:prstGeom prst="straightConnector1">
            <a:avLst/>
          </a:prstGeom>
          <a:noFill/>
          <a:ln w="38100" cap="rnd" cmpd="sng">
            <a:solidFill>
              <a:srgbClr val="CCCCCC"/>
            </a:solidFill>
            <a:prstDash val="solid"/>
            <a:round/>
            <a:headEnd type="none" w="lg" len="lg"/>
            <a:tailEnd type="none" w="lg" len="lg"/>
          </a:ln>
        </p:spPr>
      </p:cxnSp>
      <p:sp>
        <p:nvSpPr>
          <p:cNvPr id="685" name="Shape 685"/>
          <p:cNvSpPr/>
          <p:nvPr/>
        </p:nvSpPr>
        <p:spPr>
          <a:xfrm>
            <a:off x="6753850" y="5689300"/>
            <a:ext cx="211200" cy="260400"/>
          </a:xfrm>
          <a:prstGeom prst="ellipse">
            <a:avLst/>
          </a:prstGeom>
          <a:solidFill>
            <a:srgbClr val="CCCCCC"/>
          </a:solidFill>
          <a:ln>
            <a:noFill/>
          </a:ln>
        </p:spPr>
        <p:txBody>
          <a:bodyPr lIns="91425" tIns="91425" rIns="91425" bIns="91425" anchor="ctr" anchorCtr="0">
            <a:noAutofit/>
          </a:bodyPr>
          <a:lstStyle/>
          <a:p>
            <a:pPr lvl="0">
              <a:spcBef>
                <a:spcPts val="0"/>
              </a:spcBef>
              <a:buNone/>
            </a:pPr>
            <a:endParaRPr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title"/>
          </p:nvPr>
        </p:nvSpPr>
        <p:spPr>
          <a:xfrm>
            <a:off x="324475" y="197625"/>
            <a:ext cx="8094000" cy="1831500"/>
          </a:xfrm>
          <a:prstGeom prst="rect">
            <a:avLst/>
          </a:prstGeom>
        </p:spPr>
        <p:txBody>
          <a:bodyPr lIns="91425" tIns="91425" rIns="91425" bIns="91425" anchor="b" anchorCtr="0">
            <a:noAutofit/>
          </a:bodyPr>
          <a:lstStyle/>
          <a:p>
            <a:pPr lvl="0" rtl="0">
              <a:spcBef>
                <a:spcPts val="0"/>
              </a:spcBef>
              <a:buNone/>
            </a:pPr>
            <a:r>
              <a:rPr lang="en">
                <a:latin typeface="Varela Round"/>
                <a:ea typeface="Varela Round"/>
                <a:cs typeface="Varela Round"/>
                <a:sym typeface="Varela Round"/>
              </a:rPr>
              <a:t>Airport Etiquette </a:t>
            </a:r>
          </a:p>
        </p:txBody>
      </p:sp>
      <p:pic>
        <p:nvPicPr>
          <p:cNvPr id="338" name="Shape 33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94775" y="0"/>
            <a:ext cx="3949224" cy="2327474"/>
          </a:xfrm>
          <a:prstGeom prst="rect">
            <a:avLst/>
          </a:prstGeom>
          <a:noFill/>
          <a:ln>
            <a:noFill/>
          </a:ln>
        </p:spPr>
      </p:pic>
      <p:sp>
        <p:nvSpPr>
          <p:cNvPr id="339" name="Shape 339"/>
          <p:cNvSpPr txBox="1">
            <a:spLocks noGrp="1"/>
          </p:cNvSpPr>
          <p:nvPr>
            <p:ph type="body" idx="1"/>
          </p:nvPr>
        </p:nvSpPr>
        <p:spPr>
          <a:xfrm>
            <a:off x="230100" y="2248311"/>
            <a:ext cx="8913900" cy="4195500"/>
          </a:xfrm>
          <a:prstGeom prst="rect">
            <a:avLst/>
          </a:prstGeom>
        </p:spPr>
        <p:txBody>
          <a:bodyPr lIns="91425" tIns="91425" rIns="91425" bIns="91425" anchor="t" anchorCtr="0">
            <a:noAutofit/>
          </a:bodyPr>
          <a:lstStyle/>
          <a:p>
            <a:pPr marL="0" lvl="0" indent="0" rtl="0">
              <a:spcBef>
                <a:spcPts val="0"/>
              </a:spcBef>
              <a:spcAft>
                <a:spcPts val="0"/>
              </a:spcAft>
              <a:buNone/>
            </a:pPr>
            <a:r>
              <a:rPr lang="en" sz="1800" b="1" dirty="0">
                <a:solidFill>
                  <a:schemeClr val="dk1"/>
                </a:solidFill>
                <a:latin typeface="Varela Round"/>
                <a:ea typeface="Varela Round"/>
                <a:cs typeface="Varela Round"/>
                <a:sym typeface="Varela Round"/>
              </a:rPr>
              <a:t>Beyond the published airport rules, there </a:t>
            </a:r>
            <a:r>
              <a:rPr lang="en-US" sz="1800" b="1" dirty="0" smtClean="0">
                <a:solidFill>
                  <a:schemeClr val="dk1"/>
                </a:solidFill>
                <a:latin typeface="Varela Round"/>
                <a:ea typeface="Varela Round"/>
                <a:cs typeface="Varela Round"/>
                <a:sym typeface="Varela Round"/>
              </a:rPr>
              <a:t>is </a:t>
            </a:r>
            <a:r>
              <a:rPr lang="en" sz="1800" b="1" dirty="0" smtClean="0">
                <a:solidFill>
                  <a:schemeClr val="dk1"/>
                </a:solidFill>
                <a:latin typeface="Varela Round"/>
                <a:ea typeface="Varela Round"/>
                <a:cs typeface="Varela Round"/>
                <a:sym typeface="Varela Round"/>
              </a:rPr>
              <a:t>contest </a:t>
            </a:r>
            <a:r>
              <a:rPr lang="en" sz="1800" b="1" dirty="0">
                <a:solidFill>
                  <a:schemeClr val="dk1"/>
                </a:solidFill>
                <a:latin typeface="Varela Round"/>
                <a:ea typeface="Varela Round"/>
                <a:cs typeface="Varela Round"/>
                <a:sym typeface="Varela Round"/>
              </a:rPr>
              <a:t>etiquette that all pilots (and crews) should observe: </a:t>
            </a:r>
          </a:p>
          <a:p>
            <a:pPr marL="457200" lvl="0" indent="-342900" rtl="0">
              <a:lnSpc>
                <a:spcPct val="125000"/>
              </a:lnSpc>
              <a:spcBef>
                <a:spcPts val="0"/>
              </a:spcBef>
              <a:spcAft>
                <a:spcPts val="0"/>
              </a:spcAft>
              <a:buClr>
                <a:schemeClr val="dk1"/>
              </a:buClr>
              <a:buSzPct val="100000"/>
            </a:pPr>
            <a:r>
              <a:rPr lang="en" sz="1800" b="1" dirty="0">
                <a:solidFill>
                  <a:schemeClr val="dk1"/>
                </a:solidFill>
                <a:latin typeface="Varela Round"/>
                <a:ea typeface="Varela Round"/>
                <a:cs typeface="Varela Round"/>
                <a:sym typeface="Varela Round"/>
              </a:rPr>
              <a:t>Around the airport, drive at moderate speed (don't terrify pedestrians or stir up dust) </a:t>
            </a:r>
          </a:p>
          <a:p>
            <a:pPr marL="457200" lvl="0" indent="-342900" rtl="0">
              <a:lnSpc>
                <a:spcPct val="125000"/>
              </a:lnSpc>
              <a:spcBef>
                <a:spcPts val="0"/>
              </a:spcBef>
              <a:spcAft>
                <a:spcPts val="0"/>
              </a:spcAft>
              <a:buClr>
                <a:schemeClr val="dk1"/>
              </a:buClr>
              <a:buSzPct val="100000"/>
            </a:pPr>
            <a:r>
              <a:rPr lang="en" sz="1800" b="1" dirty="0">
                <a:solidFill>
                  <a:schemeClr val="dk1"/>
                </a:solidFill>
                <a:latin typeface="Varela Round"/>
                <a:ea typeface="Varela Round"/>
                <a:cs typeface="Varela Round"/>
                <a:sym typeface="Varela Round"/>
              </a:rPr>
              <a:t>Don't leave cars or gliders where they block others </a:t>
            </a:r>
          </a:p>
          <a:p>
            <a:pPr marL="457200" lvl="0" indent="-342900" rtl="0">
              <a:lnSpc>
                <a:spcPct val="125000"/>
              </a:lnSpc>
              <a:spcBef>
                <a:spcPts val="0"/>
              </a:spcBef>
              <a:spcAft>
                <a:spcPts val="0"/>
              </a:spcAft>
              <a:buClr>
                <a:schemeClr val="dk1"/>
              </a:buClr>
              <a:buSzPct val="100000"/>
            </a:pPr>
            <a:r>
              <a:rPr lang="en" sz="1800" b="1" dirty="0">
                <a:solidFill>
                  <a:schemeClr val="dk1"/>
                </a:solidFill>
                <a:latin typeface="Varela Round"/>
                <a:ea typeface="Varela Round"/>
                <a:cs typeface="Varela Round"/>
                <a:sym typeface="Varela Round"/>
              </a:rPr>
              <a:t>If your car might block anything, leave the keys in </a:t>
            </a:r>
            <a:r>
              <a:rPr lang="en" sz="1800" b="1" dirty="0" smtClean="0">
                <a:solidFill>
                  <a:schemeClr val="dk1"/>
                </a:solidFill>
                <a:latin typeface="Varela Round"/>
                <a:ea typeface="Varela Round"/>
                <a:cs typeface="Varela Round"/>
                <a:sym typeface="Varela Round"/>
              </a:rPr>
              <a:t>it</a:t>
            </a:r>
            <a:r>
              <a:rPr lang="en-US" sz="1800" b="1" dirty="0" smtClean="0">
                <a:solidFill>
                  <a:schemeClr val="dk1"/>
                </a:solidFill>
                <a:latin typeface="Varela Round"/>
                <a:ea typeface="Varela Round"/>
                <a:cs typeface="Varela Round"/>
                <a:sym typeface="Varela Round"/>
              </a:rPr>
              <a:t>.</a:t>
            </a:r>
            <a:r>
              <a:rPr lang="en" sz="1800" b="1" dirty="0" smtClean="0">
                <a:solidFill>
                  <a:schemeClr val="dk1"/>
                </a:solidFill>
                <a:latin typeface="Varela Round"/>
                <a:ea typeface="Varela Round"/>
                <a:cs typeface="Varela Round"/>
                <a:sym typeface="Varela Round"/>
              </a:rPr>
              <a:t>  </a:t>
            </a:r>
            <a:endParaRPr lang="en-US" sz="1800" b="1" dirty="0" smtClean="0">
              <a:solidFill>
                <a:schemeClr val="dk1"/>
              </a:solidFill>
              <a:latin typeface="Varela Round"/>
              <a:ea typeface="Varela Round"/>
              <a:cs typeface="Varela Round"/>
              <a:sym typeface="Varela Round"/>
            </a:endParaRPr>
          </a:p>
          <a:p>
            <a:pPr marL="457200" lvl="0" indent="-342900" rtl="0">
              <a:lnSpc>
                <a:spcPct val="125000"/>
              </a:lnSpc>
              <a:spcBef>
                <a:spcPts val="0"/>
              </a:spcBef>
              <a:spcAft>
                <a:spcPts val="0"/>
              </a:spcAft>
              <a:buClr>
                <a:schemeClr val="dk1"/>
              </a:buClr>
              <a:buSzPct val="100000"/>
            </a:pPr>
            <a:r>
              <a:rPr lang="en" sz="1800" b="1" dirty="0" smtClean="0">
                <a:solidFill>
                  <a:schemeClr val="dk1"/>
                </a:solidFill>
                <a:latin typeface="Varela Round"/>
                <a:ea typeface="Varela Round"/>
                <a:cs typeface="Varela Round"/>
                <a:sym typeface="Varela Round"/>
              </a:rPr>
              <a:t>Drive </a:t>
            </a:r>
            <a:r>
              <a:rPr lang="en" sz="1800" b="1" dirty="0">
                <a:solidFill>
                  <a:schemeClr val="dk1"/>
                </a:solidFill>
                <a:latin typeface="Varela Round"/>
                <a:ea typeface="Varela Round"/>
                <a:cs typeface="Varela Round"/>
                <a:sym typeface="Varela Round"/>
              </a:rPr>
              <a:t>around, not across, runways, unless you are certain it is allowed and safe  </a:t>
            </a:r>
          </a:p>
          <a:p>
            <a:pPr marL="457200" lvl="0" indent="-342900" rtl="0">
              <a:lnSpc>
                <a:spcPct val="125000"/>
              </a:lnSpc>
              <a:spcBef>
                <a:spcPts val="0"/>
              </a:spcBef>
              <a:spcAft>
                <a:spcPts val="0"/>
              </a:spcAft>
              <a:buClr>
                <a:schemeClr val="dk1"/>
              </a:buClr>
              <a:buSzPct val="100000"/>
            </a:pPr>
            <a:r>
              <a:rPr lang="en" sz="1800" b="1" dirty="0">
                <a:solidFill>
                  <a:schemeClr val="dk1"/>
                </a:solidFill>
                <a:latin typeface="Varela Round"/>
                <a:ea typeface="Varela Round"/>
                <a:cs typeface="Varela Round"/>
                <a:sym typeface="Varela Round"/>
              </a:rPr>
              <a:t>Display your contest ID on your car &amp; trailer (makes them easier to find) </a:t>
            </a:r>
          </a:p>
          <a:p>
            <a:pPr marL="457200" lvl="0" indent="-342900" rtl="0">
              <a:lnSpc>
                <a:spcPct val="125000"/>
              </a:lnSpc>
              <a:spcBef>
                <a:spcPts val="0"/>
              </a:spcBef>
              <a:spcAft>
                <a:spcPts val="0"/>
              </a:spcAft>
              <a:buClr>
                <a:schemeClr val="dk1"/>
              </a:buClr>
              <a:buSzPct val="100000"/>
            </a:pPr>
            <a:r>
              <a:rPr lang="en" sz="1800" b="1" dirty="0">
                <a:solidFill>
                  <a:schemeClr val="dk1"/>
                </a:solidFill>
                <a:latin typeface="Varela Round"/>
                <a:ea typeface="Varela Round"/>
                <a:cs typeface="Varela Round"/>
                <a:sym typeface="Varela Round"/>
              </a:rPr>
              <a:t>Whether on foot or in a car, always defer to aircraft  </a:t>
            </a:r>
          </a:p>
          <a:p>
            <a:pPr marL="457200" lvl="0" indent="-342900" rtl="0">
              <a:lnSpc>
                <a:spcPct val="125000"/>
              </a:lnSpc>
              <a:spcBef>
                <a:spcPts val="0"/>
              </a:spcBef>
              <a:spcAft>
                <a:spcPts val="0"/>
              </a:spcAft>
              <a:buClr>
                <a:schemeClr val="dk1"/>
              </a:buClr>
              <a:buSzPct val="100000"/>
            </a:pPr>
            <a:r>
              <a:rPr lang="en" sz="1800" b="1" dirty="0">
                <a:solidFill>
                  <a:schemeClr val="dk1"/>
                </a:solidFill>
                <a:latin typeface="Varela Round"/>
                <a:ea typeface="Varela Round"/>
                <a:cs typeface="Varela Round"/>
                <a:sym typeface="Varela Round"/>
              </a:rPr>
              <a:t>Treat contest workers politely (remember, they are </a:t>
            </a:r>
            <a:r>
              <a:rPr lang="en" sz="1800" b="1" i="1" dirty="0">
                <a:solidFill>
                  <a:schemeClr val="dk1"/>
                </a:solidFill>
                <a:latin typeface="Varela Round"/>
                <a:ea typeface="Varela Round"/>
                <a:cs typeface="Varela Round"/>
                <a:sym typeface="Varela Round"/>
              </a:rPr>
              <a:t>volunteers</a:t>
            </a:r>
            <a:r>
              <a:rPr lang="en" sz="1800" b="1" dirty="0">
                <a:solidFill>
                  <a:schemeClr val="dk1"/>
                </a:solidFill>
                <a:latin typeface="Varela Round"/>
                <a:ea typeface="Varela Round"/>
                <a:cs typeface="Varela Round"/>
                <a:sym typeface="Varela Round"/>
              </a:rPr>
              <a:t>)  </a:t>
            </a:r>
          </a:p>
          <a:p>
            <a:pPr marL="457200" lvl="0" indent="-342900" rtl="0">
              <a:lnSpc>
                <a:spcPct val="125000"/>
              </a:lnSpc>
              <a:spcBef>
                <a:spcPts val="0"/>
              </a:spcBef>
              <a:spcAft>
                <a:spcPts val="0"/>
              </a:spcAft>
              <a:buClr>
                <a:schemeClr val="dk1"/>
              </a:buClr>
              <a:buSzPct val="100000"/>
            </a:pPr>
            <a:r>
              <a:rPr lang="en" sz="1800" b="1" dirty="0">
                <a:solidFill>
                  <a:schemeClr val="dk1"/>
                </a:solidFill>
                <a:latin typeface="Varela Round"/>
                <a:ea typeface="Varela Round"/>
                <a:cs typeface="Varela Round"/>
                <a:sym typeface="Varela Round"/>
              </a:rPr>
              <a:t>Be considerate of non-contest airport traffic (so the contest gets invited back next year)</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Shape 34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804295" y="0"/>
            <a:ext cx="3339703" cy="2298474"/>
          </a:xfrm>
          <a:prstGeom prst="rect">
            <a:avLst/>
          </a:prstGeom>
          <a:noFill/>
          <a:ln>
            <a:noFill/>
          </a:ln>
        </p:spPr>
      </p:pic>
      <p:pic>
        <p:nvPicPr>
          <p:cNvPr id="345" name="Shape 34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381250" y="571200"/>
            <a:ext cx="3429000" cy="1773224"/>
          </a:xfrm>
          <a:prstGeom prst="rect">
            <a:avLst/>
          </a:prstGeom>
          <a:noFill/>
          <a:ln>
            <a:noFill/>
          </a:ln>
        </p:spPr>
      </p:pic>
      <p:sp>
        <p:nvSpPr>
          <p:cNvPr id="346" name="Shape 346"/>
          <p:cNvSpPr txBox="1">
            <a:spLocks noGrp="1"/>
          </p:cNvSpPr>
          <p:nvPr>
            <p:ph type="body" idx="1"/>
          </p:nvPr>
        </p:nvSpPr>
        <p:spPr>
          <a:xfrm>
            <a:off x="142425" y="2344425"/>
            <a:ext cx="8913600" cy="4513500"/>
          </a:xfrm>
          <a:prstGeom prst="rect">
            <a:avLst/>
          </a:prstGeom>
        </p:spPr>
        <p:txBody>
          <a:bodyPr lIns="91425" tIns="91425" rIns="91425" bIns="91425" anchor="t" anchorCtr="0">
            <a:noAutofit/>
          </a:bodyPr>
          <a:lstStyle/>
          <a:p>
            <a:pPr marL="0" lvl="0" indent="0" rtl="0">
              <a:spcBef>
                <a:spcPts val="0"/>
              </a:spcBef>
              <a:spcAft>
                <a:spcPts val="0"/>
              </a:spcAft>
              <a:buNone/>
            </a:pPr>
            <a:r>
              <a:rPr lang="en" b="1" u="sng">
                <a:solidFill>
                  <a:schemeClr val="dk1"/>
                </a:solidFill>
                <a:latin typeface="Varela Round"/>
                <a:ea typeface="Varela Round"/>
                <a:cs typeface="Varela Round"/>
                <a:sym typeface="Varela Round"/>
              </a:rPr>
              <a:t>Competition Director,</a:t>
            </a:r>
            <a:r>
              <a:rPr lang="en" b="1">
                <a:solidFill>
                  <a:schemeClr val="dk1"/>
                </a:solidFill>
                <a:latin typeface="Varela Round"/>
                <a:ea typeface="Varela Round"/>
                <a:cs typeface="Varela Round"/>
                <a:sym typeface="Varela Round"/>
              </a:rPr>
              <a:t> the head honcho – the one who calls tasks, and is responsible for ensuring that the contest is a safe, fair soaring competition. </a:t>
            </a:r>
          </a:p>
          <a:p>
            <a:pPr marL="0" lvl="0" indent="0" rtl="0">
              <a:spcBef>
                <a:spcPts val="0"/>
              </a:spcBef>
              <a:spcAft>
                <a:spcPts val="0"/>
              </a:spcAft>
              <a:buNone/>
            </a:pPr>
            <a:endParaRPr b="1" dirty="0">
              <a:solidFill>
                <a:schemeClr val="dk1"/>
              </a:solidFill>
              <a:latin typeface="Varela Round"/>
              <a:ea typeface="Varela Round"/>
              <a:cs typeface="Varela Round"/>
              <a:sym typeface="Varela Round"/>
            </a:endParaRPr>
          </a:p>
          <a:p>
            <a:pPr marL="0" lvl="0" indent="0" rtl="0">
              <a:spcBef>
                <a:spcPts val="0"/>
              </a:spcBef>
              <a:spcAft>
                <a:spcPts val="0"/>
              </a:spcAft>
              <a:buNone/>
            </a:pPr>
            <a:r>
              <a:rPr lang="en" b="1" u="sng">
                <a:solidFill>
                  <a:schemeClr val="dk1"/>
                </a:solidFill>
                <a:latin typeface="Varela Round"/>
                <a:ea typeface="Varela Round"/>
                <a:cs typeface="Varela Round"/>
                <a:sym typeface="Varela Round"/>
              </a:rPr>
              <a:t>Contest Manager,</a:t>
            </a:r>
            <a:r>
              <a:rPr lang="en" b="1">
                <a:solidFill>
                  <a:schemeClr val="dk1"/>
                </a:solidFill>
                <a:latin typeface="Varela Round"/>
                <a:ea typeface="Varela Round"/>
                <a:cs typeface="Varela Round"/>
                <a:sym typeface="Varela Round"/>
              </a:rPr>
              <a:t> responsible for administration of the contest. The CM organizes all the volunteers, ensures that there are enough towpilots, towplanes, towropes, water faucets, porta-potties, etc. </a:t>
            </a:r>
            <a:br>
              <a:rPr lang="en" b="1">
                <a:solidFill>
                  <a:schemeClr val="dk1"/>
                </a:solidFill>
                <a:latin typeface="Varela Round"/>
                <a:ea typeface="Varela Round"/>
                <a:cs typeface="Varela Round"/>
                <a:sym typeface="Varela Round"/>
              </a:rPr>
            </a:br>
            <a:endParaRPr lang="en" b="1">
              <a:solidFill>
                <a:schemeClr val="dk1"/>
              </a:solidFill>
              <a:latin typeface="Varela Round"/>
              <a:ea typeface="Varela Round"/>
              <a:cs typeface="Varela Round"/>
              <a:sym typeface="Varela Round"/>
            </a:endParaRPr>
          </a:p>
          <a:p>
            <a:pPr marL="0" lvl="0" indent="0" rtl="0">
              <a:spcBef>
                <a:spcPts val="0"/>
              </a:spcBef>
              <a:spcAft>
                <a:spcPts val="0"/>
              </a:spcAft>
              <a:buNone/>
            </a:pPr>
            <a:r>
              <a:rPr lang="en" b="1" u="sng">
                <a:solidFill>
                  <a:schemeClr val="dk1"/>
                </a:solidFill>
                <a:latin typeface="Varela Round"/>
                <a:ea typeface="Varela Round"/>
                <a:cs typeface="Varela Round"/>
                <a:sym typeface="Varela Round"/>
              </a:rPr>
              <a:t>Weatherman,</a:t>
            </a:r>
            <a:r>
              <a:rPr lang="en" b="1">
                <a:solidFill>
                  <a:schemeClr val="dk1"/>
                </a:solidFill>
                <a:latin typeface="Varela Round"/>
                <a:ea typeface="Varela Round"/>
                <a:cs typeface="Varela Round"/>
                <a:sym typeface="Varela Round"/>
              </a:rPr>
              <a:t> responsible for monitoring weather observations &amp; forecasts, and presenting this information to pilots each day. As we all know, meteorology is an inexact science, and it often pays to be a bit skeptical of the day's forecast. </a:t>
            </a:r>
            <a:br>
              <a:rPr lang="en" b="1">
                <a:solidFill>
                  <a:schemeClr val="dk1"/>
                </a:solidFill>
                <a:latin typeface="Varela Round"/>
                <a:ea typeface="Varela Round"/>
                <a:cs typeface="Varela Round"/>
                <a:sym typeface="Varela Round"/>
              </a:rPr>
            </a:br>
            <a:endParaRPr lang="en" b="1">
              <a:solidFill>
                <a:schemeClr val="dk1"/>
              </a:solidFill>
              <a:latin typeface="Varela Round"/>
              <a:ea typeface="Varela Round"/>
              <a:cs typeface="Varela Round"/>
              <a:sym typeface="Varela Round"/>
            </a:endParaRPr>
          </a:p>
          <a:p>
            <a:pPr marL="0" lvl="0" indent="0" rtl="0">
              <a:spcBef>
                <a:spcPts val="0"/>
              </a:spcBef>
              <a:spcAft>
                <a:spcPts val="0"/>
              </a:spcAft>
              <a:buNone/>
            </a:pPr>
            <a:r>
              <a:rPr lang="en" b="1" u="sng">
                <a:solidFill>
                  <a:schemeClr val="dk1"/>
                </a:solidFill>
                <a:latin typeface="Varela Round"/>
                <a:ea typeface="Varela Round"/>
                <a:cs typeface="Varela Round"/>
                <a:sym typeface="Varela Round"/>
              </a:rPr>
              <a:t>Scorer</a:t>
            </a:r>
            <a:r>
              <a:rPr lang="en" b="1">
                <a:solidFill>
                  <a:schemeClr val="dk1"/>
                </a:solidFill>
                <a:latin typeface="Varela Round"/>
                <a:ea typeface="Varela Round"/>
                <a:cs typeface="Varela Round"/>
                <a:sym typeface="Varela Round"/>
              </a:rPr>
              <a:t>, keeps track of the results achieved by all pilots every day, entering these into a computer, and producing scoresheets. </a:t>
            </a:r>
            <a:br>
              <a:rPr lang="en" b="1">
                <a:solidFill>
                  <a:schemeClr val="dk1"/>
                </a:solidFill>
                <a:latin typeface="Varela Round"/>
                <a:ea typeface="Varela Round"/>
                <a:cs typeface="Varela Round"/>
                <a:sym typeface="Varela Round"/>
              </a:rPr>
            </a:br>
            <a:endParaRPr lang="en" b="1">
              <a:solidFill>
                <a:schemeClr val="dk1"/>
              </a:solidFill>
              <a:latin typeface="Varela Round"/>
              <a:ea typeface="Varela Round"/>
              <a:cs typeface="Varela Round"/>
              <a:sym typeface="Varela Round"/>
            </a:endParaRPr>
          </a:p>
          <a:p>
            <a:pPr marL="0" lvl="0" indent="0" rtl="0">
              <a:spcBef>
                <a:spcPts val="0"/>
              </a:spcBef>
              <a:spcAft>
                <a:spcPts val="0"/>
              </a:spcAft>
              <a:buNone/>
            </a:pPr>
            <a:r>
              <a:rPr lang="en" b="1" u="sng">
                <a:solidFill>
                  <a:schemeClr val="dk1"/>
                </a:solidFill>
                <a:latin typeface="Varela Round"/>
                <a:ea typeface="Varela Round"/>
                <a:cs typeface="Varela Round"/>
                <a:sym typeface="Varela Round"/>
              </a:rPr>
              <a:t>Retrieve Office</a:t>
            </a:r>
            <a:r>
              <a:rPr lang="en" b="1">
                <a:solidFill>
                  <a:schemeClr val="dk1"/>
                </a:solidFill>
                <a:latin typeface="Varela Round"/>
                <a:ea typeface="Varela Round"/>
                <a:cs typeface="Varela Round"/>
                <a:sym typeface="Varela Round"/>
              </a:rPr>
              <a:t>, group of volunteers who take phone calls from pilots that have outlanded.</a:t>
            </a:r>
          </a:p>
        </p:txBody>
      </p:sp>
      <p:sp>
        <p:nvSpPr>
          <p:cNvPr id="347" name="Shape 347"/>
          <p:cNvSpPr txBox="1">
            <a:spLocks noGrp="1"/>
          </p:cNvSpPr>
          <p:nvPr>
            <p:ph type="title"/>
          </p:nvPr>
        </p:nvSpPr>
        <p:spPr>
          <a:xfrm>
            <a:off x="324475" y="197625"/>
            <a:ext cx="8094000" cy="645900"/>
          </a:xfrm>
          <a:prstGeom prst="rect">
            <a:avLst/>
          </a:prstGeom>
        </p:spPr>
        <p:txBody>
          <a:bodyPr lIns="91425" tIns="91425" rIns="91425" bIns="91425" anchor="t" anchorCtr="0">
            <a:noAutofit/>
          </a:bodyPr>
          <a:lstStyle/>
          <a:p>
            <a:pPr lvl="0" rtl="0">
              <a:spcBef>
                <a:spcPts val="0"/>
              </a:spcBef>
              <a:buNone/>
            </a:pPr>
            <a:r>
              <a:rPr lang="en">
                <a:latin typeface="Varela Round"/>
                <a:ea typeface="Varela Round"/>
                <a:cs typeface="Varela Round"/>
                <a:sym typeface="Varela Round"/>
              </a:rPr>
              <a:t>Contest Personnel roles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title"/>
          </p:nvPr>
        </p:nvSpPr>
        <p:spPr>
          <a:xfrm>
            <a:off x="324475" y="197625"/>
            <a:ext cx="8094000" cy="1831500"/>
          </a:xfrm>
          <a:prstGeom prst="rect">
            <a:avLst/>
          </a:prstGeom>
        </p:spPr>
        <p:txBody>
          <a:bodyPr lIns="91425" tIns="91425" rIns="91425" bIns="91425" anchor="b" anchorCtr="0">
            <a:noAutofit/>
          </a:bodyPr>
          <a:lstStyle/>
          <a:p>
            <a:pPr lvl="0" rtl="0">
              <a:spcBef>
                <a:spcPts val="0"/>
              </a:spcBef>
              <a:buNone/>
            </a:pPr>
            <a:r>
              <a:rPr lang="en">
                <a:latin typeface="Varela Round"/>
                <a:ea typeface="Varela Round"/>
                <a:cs typeface="Varela Round"/>
                <a:sym typeface="Varela Round"/>
              </a:rPr>
              <a:t>Preparation for the day </a:t>
            </a:r>
          </a:p>
        </p:txBody>
      </p:sp>
      <p:sp>
        <p:nvSpPr>
          <p:cNvPr id="435" name="Shape 435"/>
          <p:cNvSpPr txBox="1">
            <a:spLocks noGrp="1"/>
          </p:cNvSpPr>
          <p:nvPr>
            <p:ph type="body" idx="1"/>
          </p:nvPr>
        </p:nvSpPr>
        <p:spPr>
          <a:xfrm>
            <a:off x="324474" y="2366925"/>
            <a:ext cx="6008400" cy="4263300"/>
          </a:xfrm>
          <a:prstGeom prst="rect">
            <a:avLst/>
          </a:prstGeom>
        </p:spPr>
        <p:txBody>
          <a:bodyPr lIns="91425" tIns="91425" rIns="91425" bIns="91425" anchor="t" anchorCtr="0">
            <a:noAutofit/>
          </a:bodyPr>
          <a:lstStyle/>
          <a:p>
            <a:pPr lvl="0" rtl="0">
              <a:lnSpc>
                <a:spcPct val="100000"/>
              </a:lnSpc>
              <a:spcBef>
                <a:spcPts val="0"/>
              </a:spcBef>
              <a:spcAft>
                <a:spcPts val="0"/>
              </a:spcAft>
              <a:buClr>
                <a:srgbClr val="5B0F00"/>
              </a:buClr>
              <a:buSzPct val="100000"/>
              <a:buFont typeface="Arial"/>
            </a:pPr>
            <a:r>
              <a:rPr lang="en" sz="2400">
                <a:solidFill>
                  <a:srgbClr val="5B0F00"/>
                </a:solidFill>
              </a:rPr>
              <a:t>Prepare early; then relax before the flight.</a:t>
            </a:r>
          </a:p>
          <a:p>
            <a:pPr lvl="0" rtl="0">
              <a:lnSpc>
                <a:spcPct val="100000"/>
              </a:lnSpc>
              <a:spcBef>
                <a:spcPts val="0"/>
              </a:spcBef>
              <a:spcAft>
                <a:spcPts val="0"/>
              </a:spcAft>
              <a:buClr>
                <a:srgbClr val="5B0F00"/>
              </a:buClr>
              <a:buSzPct val="100000"/>
              <a:buFont typeface="Arial"/>
            </a:pPr>
            <a:r>
              <a:rPr lang="en" sz="2400">
                <a:solidFill>
                  <a:srgbClr val="5B0F00"/>
                </a:solidFill>
              </a:rPr>
              <a:t>Work your checklists.</a:t>
            </a:r>
          </a:p>
          <a:p>
            <a:pPr marL="0" lvl="0" indent="0" rtl="0">
              <a:lnSpc>
                <a:spcPct val="100000"/>
              </a:lnSpc>
              <a:spcBef>
                <a:spcPts val="0"/>
              </a:spcBef>
              <a:spcAft>
                <a:spcPts val="0"/>
              </a:spcAft>
              <a:buNone/>
            </a:pPr>
            <a:r>
              <a:rPr lang="en" sz="2400">
                <a:solidFill>
                  <a:srgbClr val="5B0F00"/>
                </a:solidFill>
              </a:rPr>
              <a:t/>
            </a:r>
            <a:br>
              <a:rPr lang="en" sz="2400">
                <a:solidFill>
                  <a:srgbClr val="5B0F00"/>
                </a:solidFill>
              </a:rPr>
            </a:br>
            <a:r>
              <a:rPr lang="en" sz="2400" b="1">
                <a:solidFill>
                  <a:srgbClr val="5B0F00"/>
                </a:solidFill>
              </a:rPr>
              <a:t>Typical:</a:t>
            </a:r>
          </a:p>
          <a:p>
            <a:pPr marL="0" lvl="0" indent="0" rtl="0">
              <a:lnSpc>
                <a:spcPct val="100000"/>
              </a:lnSpc>
              <a:spcBef>
                <a:spcPts val="0"/>
              </a:spcBef>
              <a:spcAft>
                <a:spcPts val="0"/>
              </a:spcAft>
              <a:buNone/>
            </a:pPr>
            <a:r>
              <a:rPr lang="en" sz="2400">
                <a:solidFill>
                  <a:srgbClr val="5B0F00"/>
                </a:solidFill>
              </a:rPr>
              <a:t>8:00 show at glider</a:t>
            </a:r>
            <a:br>
              <a:rPr lang="en" sz="2400">
                <a:solidFill>
                  <a:srgbClr val="5B0F00"/>
                </a:solidFill>
              </a:rPr>
            </a:br>
            <a:r>
              <a:rPr lang="en" sz="2400">
                <a:solidFill>
                  <a:srgbClr val="5B0F00"/>
                </a:solidFill>
              </a:rPr>
              <a:t>9:30 Pilot meeting</a:t>
            </a:r>
            <a:br>
              <a:rPr lang="en" sz="2400">
                <a:solidFill>
                  <a:srgbClr val="5B0F00"/>
                </a:solidFill>
              </a:rPr>
            </a:br>
            <a:r>
              <a:rPr lang="en" sz="2400">
                <a:solidFill>
                  <a:srgbClr val="5B0F00"/>
                </a:solidFill>
              </a:rPr>
              <a:t>11:30 glider near/next to grid</a:t>
            </a:r>
            <a:br>
              <a:rPr lang="en" sz="2400">
                <a:solidFill>
                  <a:srgbClr val="5B0F00"/>
                </a:solidFill>
              </a:rPr>
            </a:br>
            <a:r>
              <a:rPr lang="en" sz="2400">
                <a:solidFill>
                  <a:srgbClr val="5B0F00"/>
                </a:solidFill>
              </a:rPr>
              <a:t>12:00 on grid spot</a:t>
            </a:r>
          </a:p>
          <a:p>
            <a:pPr marL="0" lvl="0" indent="0" rtl="0">
              <a:lnSpc>
                <a:spcPct val="100000"/>
              </a:lnSpc>
              <a:spcBef>
                <a:spcPts val="0"/>
              </a:spcBef>
              <a:spcAft>
                <a:spcPts val="0"/>
              </a:spcAft>
              <a:buNone/>
            </a:pPr>
            <a:r>
              <a:rPr lang="en" sz="2400">
                <a:solidFill>
                  <a:srgbClr val="5B0F00"/>
                </a:solidFill>
              </a:rPr>
              <a:t>12:10 grid meeting</a:t>
            </a:r>
          </a:p>
          <a:p>
            <a:pPr marL="0" lvl="0" indent="0" rtl="0">
              <a:lnSpc>
                <a:spcPct val="90000"/>
              </a:lnSpc>
              <a:spcBef>
                <a:spcPts val="0"/>
              </a:spcBef>
              <a:spcAft>
                <a:spcPts val="0"/>
              </a:spcAft>
              <a:buNone/>
            </a:pPr>
            <a:r>
              <a:rPr lang="en" sz="2400">
                <a:solidFill>
                  <a:srgbClr val="5B0F00"/>
                </a:solidFill>
              </a:rPr>
              <a:t>12:25 first launch</a:t>
            </a:r>
          </a:p>
          <a:p>
            <a:pPr lvl="0" rtl="0">
              <a:spcBef>
                <a:spcPts val="0"/>
              </a:spcBef>
              <a:buNone/>
            </a:pPr>
            <a:endParaRPr sz="2400" dirty="0">
              <a:solidFill>
                <a:srgbClr val="5B0F00"/>
              </a:solidFill>
            </a:endParaRPr>
          </a:p>
        </p:txBody>
      </p:sp>
      <p:pic>
        <p:nvPicPr>
          <p:cNvPr id="436" name="Shape 43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63225" y="2900949"/>
            <a:ext cx="4380774" cy="3957049"/>
          </a:xfrm>
          <a:prstGeom prst="rect">
            <a:avLst/>
          </a:prstGeom>
          <a:noFill/>
          <a:ln>
            <a:noFill/>
          </a:ln>
        </p:spPr>
      </p:pic>
      <p:pic>
        <p:nvPicPr>
          <p:cNvPr id="437" name="Shape 437"/>
          <p:cNvPicPr preferRelativeResize="0"/>
          <p:nvPr/>
        </p:nvPicPr>
        <p:blipFill>
          <a:blip r:embed="rId4">
            <a:alphaModFix/>
          </a:blip>
          <a:stretch>
            <a:fillRect/>
          </a:stretch>
        </p:blipFill>
        <p:spPr>
          <a:xfrm>
            <a:off x="6759425" y="197625"/>
            <a:ext cx="1809750" cy="285750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204" name="Shape 204"/>
          <p:cNvSpPr txBox="1">
            <a:spLocks noGrp="1"/>
          </p:cNvSpPr>
          <p:nvPr>
            <p:ph type="body" idx="1"/>
          </p:nvPr>
        </p:nvSpPr>
        <p:spPr>
          <a:xfrm>
            <a:off x="88777" y="1276878"/>
            <a:ext cx="9210000" cy="5678775"/>
          </a:xfrm>
          <a:prstGeom prst="rect">
            <a:avLst/>
          </a:prstGeom>
        </p:spPr>
        <p:txBody>
          <a:bodyPr lIns="91425" tIns="91425" rIns="91425" bIns="91425" numCol="2" anchor="t" anchorCtr="0">
            <a:noAutofit/>
          </a:bodyPr>
          <a:lstStyle/>
          <a:p>
            <a:pPr marL="457200" lvl="0" indent="-355600">
              <a:lnSpc>
                <a:spcPct val="115000"/>
              </a:lnSpc>
              <a:spcBef>
                <a:spcPts val="0"/>
              </a:spcBef>
              <a:spcAft>
                <a:spcPts val="0"/>
              </a:spcAft>
              <a:buClr>
                <a:srgbClr val="674EA7"/>
              </a:buClr>
              <a:buSzPct val="100000"/>
            </a:pPr>
            <a:r>
              <a:rPr lang="en-US" sz="2400" b="1" dirty="0" smtClean="0">
                <a:solidFill>
                  <a:schemeClr val="tx1"/>
                </a:solidFill>
                <a:latin typeface="+mn-lt"/>
                <a:ea typeface="Varela Round"/>
                <a:cs typeface="Varela Round"/>
                <a:sym typeface="Varela Round"/>
              </a:rPr>
              <a:t>What is glider racing?</a:t>
            </a:r>
          </a:p>
          <a:p>
            <a:pPr marL="457200" lvl="0" indent="-355600">
              <a:lnSpc>
                <a:spcPct val="115000"/>
              </a:lnSpc>
              <a:spcBef>
                <a:spcPts val="0"/>
              </a:spcBef>
              <a:spcAft>
                <a:spcPts val="0"/>
              </a:spcAft>
              <a:buClr>
                <a:srgbClr val="674EA7"/>
              </a:buClr>
              <a:buSzPct val="100000"/>
            </a:pPr>
            <a:r>
              <a:rPr lang="en-US" sz="2400" b="1" dirty="0" smtClean="0">
                <a:solidFill>
                  <a:schemeClr val="tx1"/>
                </a:solidFill>
                <a:latin typeface="+mn-lt"/>
                <a:ea typeface="Varela Round"/>
                <a:cs typeface="Varela Round"/>
                <a:sym typeface="Varela Round"/>
              </a:rPr>
              <a:t>Where and when are races held?</a:t>
            </a:r>
          </a:p>
          <a:p>
            <a:pPr marL="914400" lvl="1" indent="-355600">
              <a:spcAft>
                <a:spcPts val="0"/>
              </a:spcAft>
              <a:buClr>
                <a:srgbClr val="674EA7"/>
              </a:buClr>
            </a:pPr>
            <a:r>
              <a:rPr lang="en-US" sz="2400" dirty="0" smtClean="0">
                <a:solidFill>
                  <a:schemeClr val="tx1"/>
                </a:solidFill>
                <a:latin typeface="+mn-lt"/>
                <a:ea typeface="Varela Round"/>
                <a:cs typeface="Varela Round"/>
                <a:sym typeface="Varela Round"/>
              </a:rPr>
              <a:t>How to formally enter a race</a:t>
            </a:r>
          </a:p>
          <a:p>
            <a:pPr marL="914400" lvl="1" indent="-355600">
              <a:spcAft>
                <a:spcPts val="0"/>
              </a:spcAft>
              <a:buClr>
                <a:srgbClr val="674EA7"/>
              </a:buClr>
            </a:pPr>
            <a:r>
              <a:rPr lang="en-US" sz="2400" dirty="0" smtClean="0">
                <a:solidFill>
                  <a:schemeClr val="tx1"/>
                </a:solidFill>
                <a:latin typeface="+mn-lt"/>
                <a:ea typeface="Varela Round"/>
                <a:cs typeface="Varela Round"/>
                <a:sym typeface="Varela Round"/>
              </a:rPr>
              <a:t>Paperwork</a:t>
            </a:r>
          </a:p>
          <a:p>
            <a:pPr marL="457200" lvl="0" indent="-355600">
              <a:lnSpc>
                <a:spcPct val="115000"/>
              </a:lnSpc>
              <a:spcBef>
                <a:spcPts val="0"/>
              </a:spcBef>
              <a:spcAft>
                <a:spcPts val="0"/>
              </a:spcAft>
              <a:buClr>
                <a:srgbClr val="674EA7"/>
              </a:buClr>
              <a:buSzPct val="100000"/>
            </a:pPr>
            <a:r>
              <a:rPr lang="en-US" sz="2400" b="1" dirty="0" smtClean="0">
                <a:solidFill>
                  <a:schemeClr val="tx1"/>
                </a:solidFill>
                <a:latin typeface="+mn-lt"/>
                <a:ea typeface="Varela Round"/>
                <a:cs typeface="Varela Round"/>
                <a:sym typeface="Varela Round"/>
              </a:rPr>
              <a:t>Skills and Experience</a:t>
            </a:r>
          </a:p>
          <a:p>
            <a:pPr marL="457200" lvl="0" indent="-355600">
              <a:lnSpc>
                <a:spcPct val="115000"/>
              </a:lnSpc>
              <a:spcBef>
                <a:spcPts val="0"/>
              </a:spcBef>
              <a:spcAft>
                <a:spcPts val="0"/>
              </a:spcAft>
              <a:buClr>
                <a:srgbClr val="674EA7"/>
              </a:buClr>
              <a:buSzPct val="100000"/>
            </a:pPr>
            <a:r>
              <a:rPr lang="en-US" sz="2400" b="1" dirty="0" smtClean="0">
                <a:solidFill>
                  <a:schemeClr val="tx1"/>
                </a:solidFill>
                <a:latin typeface="+mn-lt"/>
                <a:ea typeface="Varela Round"/>
                <a:cs typeface="Varela Round"/>
                <a:sym typeface="Varela Round"/>
              </a:rPr>
              <a:t>Glider and Tow Vehicle</a:t>
            </a:r>
          </a:p>
          <a:p>
            <a:pPr marL="914400" lvl="1" indent="-355600">
              <a:spcAft>
                <a:spcPts val="0"/>
              </a:spcAft>
              <a:buClr>
                <a:srgbClr val="674EA7"/>
              </a:buClr>
            </a:pPr>
            <a:r>
              <a:rPr lang="en-US" sz="2200" dirty="0" smtClean="0">
                <a:solidFill>
                  <a:schemeClr val="tx1"/>
                </a:solidFill>
                <a:latin typeface="+mn-lt"/>
                <a:ea typeface="Varela Round"/>
                <a:cs typeface="Varela Round"/>
                <a:sym typeface="Varela Round"/>
              </a:rPr>
              <a:t>Glider prep</a:t>
            </a:r>
          </a:p>
          <a:p>
            <a:pPr marL="914400" lvl="1" indent="-355600">
              <a:spcAft>
                <a:spcPts val="0"/>
              </a:spcAft>
              <a:buClr>
                <a:srgbClr val="674EA7"/>
              </a:buClr>
            </a:pPr>
            <a:r>
              <a:rPr lang="en-US" sz="2400" dirty="0" smtClean="0">
                <a:solidFill>
                  <a:schemeClr val="tx1"/>
                </a:solidFill>
                <a:latin typeface="+mn-lt"/>
                <a:ea typeface="Varela Round"/>
                <a:cs typeface="Varela Round"/>
                <a:sym typeface="Varela Round"/>
              </a:rPr>
              <a:t>Trailer</a:t>
            </a:r>
          </a:p>
          <a:p>
            <a:pPr marL="914400" lvl="1" indent="-355600">
              <a:spcAft>
                <a:spcPts val="0"/>
              </a:spcAft>
              <a:buClr>
                <a:srgbClr val="674EA7"/>
              </a:buClr>
            </a:pPr>
            <a:r>
              <a:rPr lang="en-US" sz="2400" dirty="0" smtClean="0">
                <a:solidFill>
                  <a:schemeClr val="tx1"/>
                </a:solidFill>
                <a:latin typeface="+mn-lt"/>
                <a:ea typeface="Varela Round"/>
                <a:cs typeface="Varela Round"/>
                <a:sym typeface="Varela Round"/>
              </a:rPr>
              <a:t>Required equipment</a:t>
            </a:r>
          </a:p>
          <a:p>
            <a:pPr marL="914400" lvl="1" indent="-355600">
              <a:spcAft>
                <a:spcPts val="0"/>
              </a:spcAft>
              <a:buClr>
                <a:srgbClr val="674EA7"/>
              </a:buClr>
            </a:pPr>
            <a:r>
              <a:rPr lang="en-US" sz="2400" dirty="0" smtClean="0">
                <a:solidFill>
                  <a:schemeClr val="tx1"/>
                </a:solidFill>
                <a:latin typeface="+mn-lt"/>
                <a:ea typeface="Varela Round"/>
                <a:cs typeface="Varela Round"/>
                <a:sym typeface="Varela Round"/>
              </a:rPr>
              <a:t>Instrumentation</a:t>
            </a:r>
          </a:p>
          <a:p>
            <a:pPr marL="914400" lvl="1" indent="-355600">
              <a:spcAft>
                <a:spcPts val="0"/>
              </a:spcAft>
              <a:buClr>
                <a:srgbClr val="674EA7"/>
              </a:buClr>
            </a:pPr>
            <a:endParaRPr lang="en-US" sz="2400" dirty="0">
              <a:solidFill>
                <a:schemeClr val="tx1"/>
              </a:solidFill>
              <a:latin typeface="+mn-lt"/>
              <a:ea typeface="Varela Round"/>
              <a:cs typeface="Varela Round"/>
              <a:sym typeface="Varela Round"/>
            </a:endParaRPr>
          </a:p>
          <a:p>
            <a:pPr marL="914400" lvl="1" indent="-355600">
              <a:spcAft>
                <a:spcPts val="0"/>
              </a:spcAft>
              <a:buClr>
                <a:srgbClr val="674EA7"/>
              </a:buClr>
            </a:pPr>
            <a:endParaRPr lang="en-US" sz="2400" dirty="0" smtClean="0">
              <a:solidFill>
                <a:schemeClr val="tx1"/>
              </a:solidFill>
              <a:latin typeface="+mn-lt"/>
              <a:ea typeface="Varela Round"/>
              <a:cs typeface="Varela Round"/>
              <a:sym typeface="Varela Round"/>
            </a:endParaRPr>
          </a:p>
          <a:p>
            <a:pPr marL="457200" indent="-355600">
              <a:spcAft>
                <a:spcPts val="0"/>
              </a:spcAft>
              <a:buClr>
                <a:srgbClr val="674EA7"/>
              </a:buClr>
            </a:pPr>
            <a:r>
              <a:rPr lang="en-US" sz="2400" b="1" dirty="0" smtClean="0">
                <a:solidFill>
                  <a:schemeClr val="tx1"/>
                </a:solidFill>
                <a:latin typeface="+mn-lt"/>
                <a:ea typeface="Varela Round"/>
                <a:cs typeface="Varela Round"/>
                <a:sym typeface="Varela Round"/>
              </a:rPr>
              <a:t>Equipment</a:t>
            </a:r>
          </a:p>
          <a:p>
            <a:pPr marL="914400" lvl="1" indent="-355600">
              <a:spcAft>
                <a:spcPts val="0"/>
              </a:spcAft>
              <a:buClr>
                <a:srgbClr val="674EA7"/>
              </a:buClr>
            </a:pPr>
            <a:r>
              <a:rPr lang="en-US" sz="2400" dirty="0" smtClean="0">
                <a:solidFill>
                  <a:schemeClr val="tx1"/>
                </a:solidFill>
                <a:latin typeface="+mn-lt"/>
                <a:ea typeface="Varela Round"/>
                <a:cs typeface="Varela Round"/>
                <a:sym typeface="Varela Round"/>
              </a:rPr>
              <a:t>Tie downs</a:t>
            </a:r>
          </a:p>
          <a:p>
            <a:pPr marL="914400" lvl="1" indent="-355600">
              <a:spcAft>
                <a:spcPts val="0"/>
              </a:spcAft>
              <a:buClr>
                <a:srgbClr val="674EA7"/>
              </a:buClr>
            </a:pPr>
            <a:r>
              <a:rPr lang="en-US" sz="2400" dirty="0" smtClean="0">
                <a:solidFill>
                  <a:schemeClr val="tx1"/>
                </a:solidFill>
                <a:latin typeface="+mn-lt"/>
                <a:ea typeface="Varela Round"/>
                <a:cs typeface="Varela Round"/>
                <a:sym typeface="Varela Round"/>
              </a:rPr>
              <a:t>Rigging aids</a:t>
            </a:r>
          </a:p>
          <a:p>
            <a:pPr marL="914400" lvl="1" indent="-355600">
              <a:spcAft>
                <a:spcPts val="0"/>
              </a:spcAft>
              <a:buClr>
                <a:srgbClr val="674EA7"/>
              </a:buClr>
            </a:pPr>
            <a:r>
              <a:rPr lang="en-US" sz="2400" dirty="0" smtClean="0">
                <a:solidFill>
                  <a:schemeClr val="tx1"/>
                </a:solidFill>
                <a:latin typeface="+mn-lt"/>
                <a:ea typeface="Varela Round"/>
                <a:cs typeface="Varela Round"/>
                <a:sym typeface="Varela Round"/>
              </a:rPr>
              <a:t>Ground handling equipment</a:t>
            </a:r>
          </a:p>
          <a:p>
            <a:pPr marL="457200" indent="-355600">
              <a:spcAft>
                <a:spcPts val="0"/>
              </a:spcAft>
              <a:buClr>
                <a:srgbClr val="674EA7"/>
              </a:buClr>
            </a:pPr>
            <a:r>
              <a:rPr lang="en-US" sz="2400" b="1" dirty="0" smtClean="0">
                <a:solidFill>
                  <a:schemeClr val="tx1"/>
                </a:solidFill>
                <a:latin typeface="+mn-lt"/>
                <a:ea typeface="Varela Round"/>
                <a:cs typeface="Varela Round"/>
                <a:sym typeface="Varela Round"/>
              </a:rPr>
              <a:t>Crew?</a:t>
            </a:r>
          </a:p>
          <a:p>
            <a:pPr marL="457200" indent="-355600">
              <a:spcAft>
                <a:spcPts val="0"/>
              </a:spcAft>
              <a:buClr>
                <a:srgbClr val="674EA7"/>
              </a:buClr>
            </a:pPr>
            <a:r>
              <a:rPr lang="en-US" sz="2400" b="1" dirty="0" smtClean="0">
                <a:solidFill>
                  <a:schemeClr val="tx1"/>
                </a:solidFill>
                <a:latin typeface="+mn-lt"/>
                <a:ea typeface="Varela Round"/>
                <a:cs typeface="Varela Round"/>
                <a:sym typeface="Varela Round"/>
              </a:rPr>
              <a:t>Rules</a:t>
            </a:r>
          </a:p>
          <a:p>
            <a:pPr marL="914400" lvl="1" indent="-355600">
              <a:spcAft>
                <a:spcPts val="0"/>
              </a:spcAft>
              <a:buClr>
                <a:srgbClr val="674EA7"/>
              </a:buClr>
            </a:pPr>
            <a:r>
              <a:rPr lang="en-US" sz="2200" dirty="0" smtClean="0">
                <a:solidFill>
                  <a:schemeClr val="tx1"/>
                </a:solidFill>
                <a:latin typeface="+mn-lt"/>
                <a:ea typeface="Varela Round"/>
                <a:cs typeface="Varela Round"/>
                <a:sym typeface="Varela Round"/>
              </a:rPr>
              <a:t>Written</a:t>
            </a:r>
          </a:p>
          <a:p>
            <a:pPr marL="914400" lvl="1" indent="-355600">
              <a:spcAft>
                <a:spcPts val="0"/>
              </a:spcAft>
              <a:buClr>
                <a:srgbClr val="674EA7"/>
              </a:buClr>
            </a:pPr>
            <a:r>
              <a:rPr lang="en-US" sz="2200" dirty="0" smtClean="0">
                <a:solidFill>
                  <a:schemeClr val="tx1"/>
                </a:solidFill>
                <a:latin typeface="+mn-lt"/>
                <a:ea typeface="Varela Round"/>
                <a:cs typeface="Varela Round"/>
                <a:sym typeface="Varela Round"/>
              </a:rPr>
              <a:t>Unwritten</a:t>
            </a:r>
          </a:p>
          <a:p>
            <a:pPr marL="914400" lvl="1" indent="-355600">
              <a:spcAft>
                <a:spcPts val="0"/>
              </a:spcAft>
              <a:buClr>
                <a:srgbClr val="674EA7"/>
              </a:buClr>
            </a:pPr>
            <a:r>
              <a:rPr lang="en-US" sz="2200" dirty="0" smtClean="0">
                <a:solidFill>
                  <a:schemeClr val="tx1"/>
                </a:solidFill>
                <a:latin typeface="+mn-lt"/>
                <a:ea typeface="Varela Round"/>
                <a:cs typeface="Varela Round"/>
                <a:sym typeface="Varela Round"/>
              </a:rPr>
              <a:t>Etiquette</a:t>
            </a:r>
          </a:p>
          <a:p>
            <a:pPr marL="457200" indent="-355600">
              <a:spcAft>
                <a:spcPts val="0"/>
              </a:spcAft>
              <a:buClr>
                <a:srgbClr val="674EA7"/>
              </a:buClr>
            </a:pPr>
            <a:endParaRPr lang="en-US" sz="2400" b="1" dirty="0">
              <a:solidFill>
                <a:schemeClr val="tx1"/>
              </a:solidFill>
              <a:latin typeface="+mn-lt"/>
              <a:ea typeface="Varela Round"/>
              <a:cs typeface="Varela Round"/>
              <a:sym typeface="Varela Round"/>
            </a:endParaRPr>
          </a:p>
          <a:p>
            <a:pPr marL="457200" indent="-355600">
              <a:spcAft>
                <a:spcPts val="0"/>
              </a:spcAft>
              <a:buClr>
                <a:srgbClr val="674EA7"/>
              </a:buClr>
            </a:pPr>
            <a:endParaRPr lang="en-US" sz="2400" b="1" dirty="0" smtClean="0">
              <a:solidFill>
                <a:schemeClr val="tx1"/>
              </a:solidFill>
              <a:latin typeface="+mn-lt"/>
              <a:ea typeface="Varela Round"/>
              <a:cs typeface="Varela Round"/>
              <a:sym typeface="Varela Round"/>
            </a:endParaRPr>
          </a:p>
        </p:txBody>
      </p:sp>
      <p:sp>
        <p:nvSpPr>
          <p:cNvPr id="206" name="Shape 206"/>
          <p:cNvSpPr txBox="1">
            <a:spLocks noGrp="1"/>
          </p:cNvSpPr>
          <p:nvPr>
            <p:ph type="title"/>
          </p:nvPr>
        </p:nvSpPr>
        <p:spPr>
          <a:xfrm>
            <a:off x="324475" y="121425"/>
            <a:ext cx="8094000" cy="842100"/>
          </a:xfrm>
          <a:prstGeom prst="rect">
            <a:avLst/>
          </a:prstGeom>
        </p:spPr>
        <p:txBody>
          <a:bodyPr lIns="91425" tIns="91425" rIns="91425" bIns="91425" anchor="t" anchorCtr="0">
            <a:noAutofit/>
          </a:bodyPr>
          <a:lstStyle/>
          <a:p>
            <a:pPr marL="0" marR="0" lvl="0" indent="0" algn="l" rtl="0">
              <a:lnSpc>
                <a:spcPct val="100000"/>
              </a:lnSpc>
              <a:spcBef>
                <a:spcPts val="0"/>
              </a:spcBef>
              <a:spcAft>
                <a:spcPts val="0"/>
              </a:spcAft>
              <a:buNone/>
            </a:pPr>
            <a:endParaRPr dirty="0">
              <a:latin typeface="Varela Round"/>
              <a:ea typeface="Varela Round"/>
              <a:cs typeface="Varela Round"/>
              <a:sym typeface="Varela Round"/>
            </a:endParaRPr>
          </a:p>
          <a:p>
            <a:pPr lvl="0" rtl="0">
              <a:spcBef>
                <a:spcPts val="0"/>
              </a:spcBef>
              <a:buClr>
                <a:schemeClr val="dk1"/>
              </a:buClr>
              <a:buSzPct val="39285"/>
              <a:buFont typeface="Arial"/>
              <a:buNone/>
            </a:pPr>
            <a:r>
              <a:rPr lang="en-US" dirty="0" smtClean="0">
                <a:latin typeface="Varela Round"/>
                <a:ea typeface="Varela Round"/>
                <a:cs typeface="Varela Round"/>
                <a:sym typeface="Varela Round"/>
              </a:rPr>
              <a:t>What do I need for my first contest?</a:t>
            </a:r>
            <a:endParaRPr lang="en" dirty="0">
              <a:latin typeface="Varela Round"/>
              <a:ea typeface="Varela Round"/>
              <a:cs typeface="Varela Round"/>
              <a:sym typeface="Varela Round"/>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p:nvPr/>
        </p:nvSpPr>
        <p:spPr>
          <a:xfrm>
            <a:off x="0" y="1106200"/>
            <a:ext cx="9144000" cy="5751900"/>
          </a:xfrm>
          <a:prstGeom prst="rect">
            <a:avLst/>
          </a:prstGeom>
          <a:solidFill>
            <a:srgbClr val="000000"/>
          </a:solidFill>
          <a:ln>
            <a:noFill/>
          </a:ln>
        </p:spPr>
        <p:txBody>
          <a:bodyPr lIns="91425" tIns="91425" rIns="91425" bIns="91425" anchor="ctr" anchorCtr="0">
            <a:noAutofit/>
          </a:bodyPr>
          <a:lstStyle/>
          <a:p>
            <a:pPr lvl="0">
              <a:spcBef>
                <a:spcPts val="0"/>
              </a:spcBef>
              <a:buNone/>
            </a:pPr>
            <a:endParaRPr dirty="0"/>
          </a:p>
        </p:txBody>
      </p:sp>
      <p:sp>
        <p:nvSpPr>
          <p:cNvPr id="443" name="Shape 443"/>
          <p:cNvSpPr txBox="1">
            <a:spLocks noGrp="1"/>
          </p:cNvSpPr>
          <p:nvPr>
            <p:ph type="title"/>
          </p:nvPr>
        </p:nvSpPr>
        <p:spPr>
          <a:xfrm>
            <a:off x="324475" y="197625"/>
            <a:ext cx="8094000" cy="1831500"/>
          </a:xfrm>
          <a:prstGeom prst="rect">
            <a:avLst/>
          </a:prstGeom>
        </p:spPr>
        <p:txBody>
          <a:bodyPr lIns="91425" tIns="91425" rIns="91425" bIns="91425" anchor="b" anchorCtr="0">
            <a:noAutofit/>
          </a:bodyPr>
          <a:lstStyle/>
          <a:p>
            <a:pPr lvl="0" rtl="0">
              <a:spcBef>
                <a:spcPts val="0"/>
              </a:spcBef>
              <a:buNone/>
            </a:pPr>
            <a:r>
              <a:rPr lang="en">
                <a:latin typeface="Varela Round"/>
                <a:ea typeface="Varela Round"/>
                <a:cs typeface="Varela Round"/>
                <a:sym typeface="Varela Round"/>
              </a:rPr>
              <a:t>Pilot’s Meeting </a:t>
            </a:r>
          </a:p>
        </p:txBody>
      </p:sp>
      <p:sp>
        <p:nvSpPr>
          <p:cNvPr id="444" name="Shape 444"/>
          <p:cNvSpPr txBox="1">
            <a:spLocks noGrp="1"/>
          </p:cNvSpPr>
          <p:nvPr>
            <p:ph type="body" idx="1"/>
          </p:nvPr>
        </p:nvSpPr>
        <p:spPr>
          <a:xfrm>
            <a:off x="371200" y="2560600"/>
            <a:ext cx="4124100" cy="3605700"/>
          </a:xfrm>
          <a:prstGeom prst="rect">
            <a:avLst/>
          </a:prstGeom>
        </p:spPr>
        <p:txBody>
          <a:bodyPr lIns="91425" tIns="91425" rIns="91425" bIns="91425" anchor="t" anchorCtr="0">
            <a:noAutofit/>
          </a:bodyPr>
          <a:lstStyle/>
          <a:p>
            <a:pPr marL="0" lvl="0" indent="0" rtl="0">
              <a:lnSpc>
                <a:spcPct val="100000"/>
              </a:lnSpc>
              <a:spcBef>
                <a:spcPts val="0"/>
              </a:spcBef>
              <a:spcAft>
                <a:spcPts val="0"/>
              </a:spcAft>
              <a:buNone/>
            </a:pPr>
            <a:endParaRPr sz="2800" dirty="0">
              <a:solidFill>
                <a:schemeClr val="dk1"/>
              </a:solidFill>
            </a:endParaRPr>
          </a:p>
          <a:p>
            <a:pPr lvl="0" rtl="0">
              <a:lnSpc>
                <a:spcPct val="100000"/>
              </a:lnSpc>
              <a:spcBef>
                <a:spcPts val="0"/>
              </a:spcBef>
              <a:spcAft>
                <a:spcPts val="0"/>
              </a:spcAft>
              <a:buClr>
                <a:schemeClr val="dk1"/>
              </a:buClr>
              <a:buSzPct val="100000"/>
              <a:buFont typeface="Arial"/>
            </a:pPr>
            <a:r>
              <a:rPr lang="en" sz="2800">
                <a:solidFill>
                  <a:schemeClr val="dk1"/>
                </a:solidFill>
              </a:rPr>
              <a:t>x</a:t>
            </a:r>
          </a:p>
          <a:p>
            <a:pPr marL="0" lvl="0" indent="0" rtl="0">
              <a:lnSpc>
                <a:spcPct val="90000"/>
              </a:lnSpc>
              <a:spcBef>
                <a:spcPts val="0"/>
              </a:spcBef>
              <a:spcAft>
                <a:spcPts val="0"/>
              </a:spcAft>
              <a:buNone/>
            </a:pPr>
            <a:endParaRPr sz="2800" dirty="0">
              <a:solidFill>
                <a:schemeClr val="dk1"/>
              </a:solidFill>
            </a:endParaRPr>
          </a:p>
          <a:p>
            <a:pPr lvl="0" rtl="0">
              <a:spcBef>
                <a:spcPts val="0"/>
              </a:spcBef>
              <a:buNone/>
            </a:pPr>
            <a:endParaRPr sz="2800" dirty="0">
              <a:solidFill>
                <a:schemeClr val="dk1"/>
              </a:solidFill>
            </a:endParaRPr>
          </a:p>
        </p:txBody>
      </p:sp>
      <p:sp>
        <p:nvSpPr>
          <p:cNvPr id="445" name="Shape 445"/>
          <p:cNvSpPr txBox="1">
            <a:spLocks noGrp="1"/>
          </p:cNvSpPr>
          <p:nvPr>
            <p:ph type="body" idx="2"/>
          </p:nvPr>
        </p:nvSpPr>
        <p:spPr>
          <a:xfrm>
            <a:off x="4668277" y="2560600"/>
            <a:ext cx="4124100" cy="3605700"/>
          </a:xfrm>
          <a:prstGeom prst="rect">
            <a:avLst/>
          </a:prstGeom>
        </p:spPr>
        <p:txBody>
          <a:bodyPr lIns="91425" tIns="91425" rIns="91425" bIns="91425" anchor="t" anchorCtr="0">
            <a:noAutofit/>
          </a:bodyPr>
          <a:lstStyle/>
          <a:p>
            <a:pPr marL="0" lvl="0" indent="0" rtl="0">
              <a:lnSpc>
                <a:spcPct val="100000"/>
              </a:lnSpc>
              <a:spcBef>
                <a:spcPts val="0"/>
              </a:spcBef>
              <a:spcAft>
                <a:spcPts val="0"/>
              </a:spcAft>
              <a:buNone/>
            </a:pPr>
            <a:endParaRPr sz="2800" dirty="0">
              <a:solidFill>
                <a:schemeClr val="dk1"/>
              </a:solidFill>
            </a:endParaRPr>
          </a:p>
          <a:p>
            <a:pPr lvl="0" rtl="0">
              <a:lnSpc>
                <a:spcPct val="100000"/>
              </a:lnSpc>
              <a:spcBef>
                <a:spcPts val="0"/>
              </a:spcBef>
              <a:spcAft>
                <a:spcPts val="0"/>
              </a:spcAft>
              <a:buClr>
                <a:schemeClr val="dk1"/>
              </a:buClr>
              <a:buSzPct val="100000"/>
              <a:buFont typeface="Arial"/>
            </a:pPr>
            <a:r>
              <a:rPr lang="en" sz="2800">
                <a:solidFill>
                  <a:schemeClr val="dk1"/>
                </a:solidFill>
              </a:rPr>
              <a:t>x</a:t>
            </a:r>
          </a:p>
        </p:txBody>
      </p:sp>
      <p:pic>
        <p:nvPicPr>
          <p:cNvPr id="446" name="Shape 44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900687" y="2029125"/>
            <a:ext cx="7243311" cy="4828874"/>
          </a:xfrm>
          <a:prstGeom prst="rect">
            <a:avLst/>
          </a:prstGeom>
          <a:noFill/>
          <a:ln>
            <a:noFill/>
          </a:ln>
        </p:spPr>
      </p:pic>
      <p:pic>
        <p:nvPicPr>
          <p:cNvPr id="447" name="Shape 44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68274" y="-1"/>
            <a:ext cx="4475724" cy="2985276"/>
          </a:xfrm>
          <a:prstGeom prst="rect">
            <a:avLst/>
          </a:prstGeom>
          <a:noFill/>
          <a:ln>
            <a:noFill/>
          </a:ln>
        </p:spPr>
      </p:pic>
      <p:pic>
        <p:nvPicPr>
          <p:cNvPr id="448" name="Shape 44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0" y="2068900"/>
            <a:ext cx="3755350" cy="2503575"/>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p:nvPr/>
        </p:nvSpPr>
        <p:spPr>
          <a:xfrm>
            <a:off x="0" y="1490875"/>
            <a:ext cx="9144000" cy="5367300"/>
          </a:xfrm>
          <a:prstGeom prst="rect">
            <a:avLst/>
          </a:prstGeom>
          <a:solidFill>
            <a:srgbClr val="000000"/>
          </a:solidFill>
          <a:ln>
            <a:noFill/>
          </a:ln>
        </p:spPr>
        <p:txBody>
          <a:bodyPr lIns="91425" tIns="91425" rIns="91425" bIns="91425" anchor="ctr" anchorCtr="0">
            <a:noAutofit/>
          </a:bodyPr>
          <a:lstStyle/>
          <a:p>
            <a:pPr lvl="0">
              <a:spcBef>
                <a:spcPts val="0"/>
              </a:spcBef>
              <a:buNone/>
            </a:pPr>
            <a:endParaRPr dirty="0"/>
          </a:p>
        </p:txBody>
      </p:sp>
      <p:sp>
        <p:nvSpPr>
          <p:cNvPr id="454" name="Shape 454"/>
          <p:cNvSpPr txBox="1">
            <a:spLocks noGrp="1"/>
          </p:cNvSpPr>
          <p:nvPr>
            <p:ph type="body" idx="1"/>
          </p:nvPr>
        </p:nvSpPr>
        <p:spPr>
          <a:xfrm>
            <a:off x="371200" y="2560600"/>
            <a:ext cx="4124100" cy="3605700"/>
          </a:xfrm>
          <a:prstGeom prst="rect">
            <a:avLst/>
          </a:prstGeom>
        </p:spPr>
        <p:txBody>
          <a:bodyPr lIns="91425" tIns="91425" rIns="91425" bIns="91425" anchor="t" anchorCtr="0">
            <a:noAutofit/>
          </a:bodyPr>
          <a:lstStyle/>
          <a:p>
            <a:pPr marL="0" lvl="0" indent="0" rtl="0">
              <a:lnSpc>
                <a:spcPct val="100000"/>
              </a:lnSpc>
              <a:spcBef>
                <a:spcPts val="0"/>
              </a:spcBef>
              <a:spcAft>
                <a:spcPts val="0"/>
              </a:spcAft>
              <a:buNone/>
            </a:pPr>
            <a:endParaRPr sz="2800" dirty="0">
              <a:solidFill>
                <a:schemeClr val="dk1"/>
              </a:solidFill>
            </a:endParaRPr>
          </a:p>
          <a:p>
            <a:pPr lvl="0" rtl="0">
              <a:lnSpc>
                <a:spcPct val="100000"/>
              </a:lnSpc>
              <a:spcBef>
                <a:spcPts val="0"/>
              </a:spcBef>
              <a:spcAft>
                <a:spcPts val="0"/>
              </a:spcAft>
              <a:buClr>
                <a:schemeClr val="dk1"/>
              </a:buClr>
              <a:buSzPct val="100000"/>
              <a:buFont typeface="Arial"/>
            </a:pPr>
            <a:r>
              <a:rPr lang="en" sz="2800">
                <a:solidFill>
                  <a:schemeClr val="dk1"/>
                </a:solidFill>
              </a:rPr>
              <a:t>x</a:t>
            </a:r>
          </a:p>
          <a:p>
            <a:pPr marL="0" lvl="0" indent="0" rtl="0">
              <a:lnSpc>
                <a:spcPct val="90000"/>
              </a:lnSpc>
              <a:spcBef>
                <a:spcPts val="0"/>
              </a:spcBef>
              <a:spcAft>
                <a:spcPts val="0"/>
              </a:spcAft>
              <a:buNone/>
            </a:pPr>
            <a:endParaRPr sz="2800" dirty="0">
              <a:solidFill>
                <a:schemeClr val="dk1"/>
              </a:solidFill>
            </a:endParaRPr>
          </a:p>
          <a:p>
            <a:pPr lvl="0" rtl="0">
              <a:spcBef>
                <a:spcPts val="0"/>
              </a:spcBef>
              <a:buNone/>
            </a:pPr>
            <a:endParaRPr sz="2800" dirty="0">
              <a:solidFill>
                <a:schemeClr val="dk1"/>
              </a:solidFill>
            </a:endParaRPr>
          </a:p>
        </p:txBody>
      </p:sp>
      <p:sp>
        <p:nvSpPr>
          <p:cNvPr id="455" name="Shape 455"/>
          <p:cNvSpPr txBox="1">
            <a:spLocks noGrp="1"/>
          </p:cNvSpPr>
          <p:nvPr>
            <p:ph type="body" idx="2"/>
          </p:nvPr>
        </p:nvSpPr>
        <p:spPr>
          <a:xfrm>
            <a:off x="4668277" y="2560600"/>
            <a:ext cx="4124100" cy="3605700"/>
          </a:xfrm>
          <a:prstGeom prst="rect">
            <a:avLst/>
          </a:prstGeom>
        </p:spPr>
        <p:txBody>
          <a:bodyPr lIns="91425" tIns="91425" rIns="91425" bIns="91425" anchor="t" anchorCtr="0">
            <a:noAutofit/>
          </a:bodyPr>
          <a:lstStyle/>
          <a:p>
            <a:pPr marL="0" lvl="0" indent="0" rtl="0">
              <a:lnSpc>
                <a:spcPct val="100000"/>
              </a:lnSpc>
              <a:spcBef>
                <a:spcPts val="0"/>
              </a:spcBef>
              <a:spcAft>
                <a:spcPts val="0"/>
              </a:spcAft>
              <a:buNone/>
            </a:pPr>
            <a:endParaRPr sz="2800" dirty="0">
              <a:solidFill>
                <a:schemeClr val="dk1"/>
              </a:solidFill>
            </a:endParaRPr>
          </a:p>
          <a:p>
            <a:pPr lvl="0" rtl="0">
              <a:lnSpc>
                <a:spcPct val="100000"/>
              </a:lnSpc>
              <a:spcBef>
                <a:spcPts val="0"/>
              </a:spcBef>
              <a:spcAft>
                <a:spcPts val="0"/>
              </a:spcAft>
              <a:buClr>
                <a:schemeClr val="dk1"/>
              </a:buClr>
              <a:buSzPct val="100000"/>
              <a:buFont typeface="Arial"/>
            </a:pPr>
            <a:r>
              <a:rPr lang="en" sz="2800">
                <a:solidFill>
                  <a:schemeClr val="dk1"/>
                </a:solidFill>
              </a:rPr>
              <a:t>x</a:t>
            </a:r>
          </a:p>
        </p:txBody>
      </p:sp>
      <p:pic>
        <p:nvPicPr>
          <p:cNvPr id="456" name="Shape 456"/>
          <p:cNvPicPr preferRelativeResize="0"/>
          <p:nvPr/>
        </p:nvPicPr>
        <p:blipFill>
          <a:blip r:embed="rId3">
            <a:alphaModFix/>
          </a:blip>
          <a:stretch>
            <a:fillRect/>
          </a:stretch>
        </p:blipFill>
        <p:spPr>
          <a:xfrm>
            <a:off x="0" y="1265974"/>
            <a:ext cx="8383925" cy="5592024"/>
          </a:xfrm>
          <a:prstGeom prst="rect">
            <a:avLst/>
          </a:prstGeom>
          <a:noFill/>
          <a:ln>
            <a:noFill/>
          </a:ln>
        </p:spPr>
      </p:pic>
      <p:pic>
        <p:nvPicPr>
          <p:cNvPr id="457" name="Shape 45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92200" y="0"/>
            <a:ext cx="2551800" cy="3408074"/>
          </a:xfrm>
          <a:prstGeom prst="rect">
            <a:avLst/>
          </a:prstGeom>
          <a:noFill/>
          <a:ln>
            <a:noFill/>
          </a:ln>
        </p:spPr>
      </p:pic>
      <p:sp>
        <p:nvSpPr>
          <p:cNvPr id="458" name="Shape 458"/>
          <p:cNvSpPr txBox="1">
            <a:spLocks noGrp="1"/>
          </p:cNvSpPr>
          <p:nvPr>
            <p:ph type="title"/>
          </p:nvPr>
        </p:nvSpPr>
        <p:spPr>
          <a:xfrm>
            <a:off x="324475" y="197625"/>
            <a:ext cx="8094000" cy="864300"/>
          </a:xfrm>
          <a:prstGeom prst="rect">
            <a:avLst/>
          </a:prstGeom>
        </p:spPr>
        <p:txBody>
          <a:bodyPr lIns="91425" tIns="91425" rIns="91425" bIns="91425" anchor="b" anchorCtr="0">
            <a:noAutofit/>
          </a:bodyPr>
          <a:lstStyle/>
          <a:p>
            <a:pPr lvl="0" rtl="0">
              <a:spcBef>
                <a:spcPts val="0"/>
              </a:spcBef>
              <a:buNone/>
            </a:pPr>
            <a:r>
              <a:rPr lang="en">
                <a:latin typeface="Varela Round"/>
                <a:ea typeface="Varela Round"/>
                <a:cs typeface="Varela Round"/>
                <a:sym typeface="Varela Round"/>
              </a:rPr>
              <a:t>Gridding, Launching &amp; Relighting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p:nvPr/>
        </p:nvSpPr>
        <p:spPr>
          <a:xfrm>
            <a:off x="0" y="1216698"/>
            <a:ext cx="9144000" cy="4844027"/>
          </a:xfrm>
          <a:prstGeom prst="rect">
            <a:avLst/>
          </a:prstGeom>
          <a:solidFill>
            <a:srgbClr val="000000"/>
          </a:solidFill>
          <a:ln>
            <a:noFill/>
          </a:ln>
        </p:spPr>
        <p:txBody>
          <a:bodyPr lIns="91425" tIns="91425" rIns="91425" bIns="91425" anchor="ctr" anchorCtr="0">
            <a:noAutofit/>
          </a:bodyPr>
          <a:lstStyle/>
          <a:p>
            <a:pPr lvl="0">
              <a:spcBef>
                <a:spcPts val="0"/>
              </a:spcBef>
              <a:buNone/>
            </a:pPr>
            <a:endParaRPr dirty="0"/>
          </a:p>
        </p:txBody>
      </p:sp>
      <p:sp>
        <p:nvSpPr>
          <p:cNvPr id="454" name="Shape 454"/>
          <p:cNvSpPr txBox="1">
            <a:spLocks noGrp="1"/>
          </p:cNvSpPr>
          <p:nvPr>
            <p:ph type="body" idx="1"/>
          </p:nvPr>
        </p:nvSpPr>
        <p:spPr>
          <a:xfrm>
            <a:off x="371200" y="2560600"/>
            <a:ext cx="4124100" cy="3605700"/>
          </a:xfrm>
          <a:prstGeom prst="rect">
            <a:avLst/>
          </a:prstGeom>
        </p:spPr>
        <p:txBody>
          <a:bodyPr lIns="91425" tIns="91425" rIns="91425" bIns="91425" anchor="t" anchorCtr="0">
            <a:noAutofit/>
          </a:bodyPr>
          <a:lstStyle/>
          <a:p>
            <a:pPr marL="0" lvl="0" indent="0" rtl="0">
              <a:lnSpc>
                <a:spcPct val="100000"/>
              </a:lnSpc>
              <a:spcBef>
                <a:spcPts val="0"/>
              </a:spcBef>
              <a:spcAft>
                <a:spcPts val="0"/>
              </a:spcAft>
              <a:buNone/>
            </a:pPr>
            <a:endParaRPr sz="2800" dirty="0">
              <a:solidFill>
                <a:schemeClr val="dk1"/>
              </a:solidFill>
            </a:endParaRPr>
          </a:p>
          <a:p>
            <a:pPr lvl="0" rtl="0">
              <a:lnSpc>
                <a:spcPct val="100000"/>
              </a:lnSpc>
              <a:spcBef>
                <a:spcPts val="0"/>
              </a:spcBef>
              <a:spcAft>
                <a:spcPts val="0"/>
              </a:spcAft>
              <a:buClr>
                <a:schemeClr val="dk1"/>
              </a:buClr>
              <a:buSzPct val="100000"/>
              <a:buFont typeface="Arial"/>
            </a:pPr>
            <a:r>
              <a:rPr lang="en" sz="2800">
                <a:solidFill>
                  <a:schemeClr val="dk1"/>
                </a:solidFill>
              </a:rPr>
              <a:t>x</a:t>
            </a:r>
          </a:p>
          <a:p>
            <a:pPr marL="0" lvl="0" indent="0" rtl="0">
              <a:lnSpc>
                <a:spcPct val="90000"/>
              </a:lnSpc>
              <a:spcBef>
                <a:spcPts val="0"/>
              </a:spcBef>
              <a:spcAft>
                <a:spcPts val="0"/>
              </a:spcAft>
              <a:buNone/>
            </a:pPr>
            <a:endParaRPr sz="2800" dirty="0">
              <a:solidFill>
                <a:schemeClr val="dk1"/>
              </a:solidFill>
            </a:endParaRPr>
          </a:p>
          <a:p>
            <a:pPr lvl="0" rtl="0">
              <a:spcBef>
                <a:spcPts val="0"/>
              </a:spcBef>
              <a:buNone/>
            </a:pPr>
            <a:endParaRPr sz="2800" dirty="0">
              <a:solidFill>
                <a:schemeClr val="dk1"/>
              </a:solidFill>
            </a:endParaRPr>
          </a:p>
        </p:txBody>
      </p:sp>
      <p:sp>
        <p:nvSpPr>
          <p:cNvPr id="455" name="Shape 455"/>
          <p:cNvSpPr txBox="1">
            <a:spLocks noGrp="1"/>
          </p:cNvSpPr>
          <p:nvPr>
            <p:ph type="body" idx="2"/>
          </p:nvPr>
        </p:nvSpPr>
        <p:spPr>
          <a:xfrm>
            <a:off x="4668277" y="2560600"/>
            <a:ext cx="4124100" cy="3605700"/>
          </a:xfrm>
          <a:prstGeom prst="rect">
            <a:avLst/>
          </a:prstGeom>
        </p:spPr>
        <p:txBody>
          <a:bodyPr lIns="91425" tIns="91425" rIns="91425" bIns="91425" anchor="t" anchorCtr="0">
            <a:noAutofit/>
          </a:bodyPr>
          <a:lstStyle/>
          <a:p>
            <a:pPr marL="0" lvl="0" indent="0" rtl="0">
              <a:lnSpc>
                <a:spcPct val="100000"/>
              </a:lnSpc>
              <a:spcBef>
                <a:spcPts val="0"/>
              </a:spcBef>
              <a:spcAft>
                <a:spcPts val="0"/>
              </a:spcAft>
              <a:buNone/>
            </a:pPr>
            <a:endParaRPr sz="2800" dirty="0">
              <a:solidFill>
                <a:schemeClr val="dk1"/>
              </a:solidFill>
            </a:endParaRPr>
          </a:p>
          <a:p>
            <a:pPr lvl="0" rtl="0">
              <a:lnSpc>
                <a:spcPct val="100000"/>
              </a:lnSpc>
              <a:spcBef>
                <a:spcPts val="0"/>
              </a:spcBef>
              <a:spcAft>
                <a:spcPts val="0"/>
              </a:spcAft>
              <a:buClr>
                <a:schemeClr val="dk1"/>
              </a:buClr>
              <a:buSzPct val="100000"/>
              <a:buFont typeface="Arial"/>
            </a:pPr>
            <a:r>
              <a:rPr lang="en" sz="2800">
                <a:solidFill>
                  <a:schemeClr val="dk1"/>
                </a:solidFill>
              </a:rPr>
              <a:t>x</a:t>
            </a:r>
          </a:p>
        </p:txBody>
      </p:sp>
      <p:sp>
        <p:nvSpPr>
          <p:cNvPr id="458" name="Shape 458"/>
          <p:cNvSpPr txBox="1">
            <a:spLocks noGrp="1"/>
          </p:cNvSpPr>
          <p:nvPr>
            <p:ph type="title"/>
          </p:nvPr>
        </p:nvSpPr>
        <p:spPr>
          <a:xfrm>
            <a:off x="324475" y="197625"/>
            <a:ext cx="8094000" cy="864300"/>
          </a:xfrm>
          <a:prstGeom prst="rect">
            <a:avLst/>
          </a:prstGeom>
        </p:spPr>
        <p:txBody>
          <a:bodyPr lIns="91425" tIns="91425" rIns="91425" bIns="91425" anchor="b" anchorCtr="0">
            <a:noAutofit/>
          </a:bodyPr>
          <a:lstStyle/>
          <a:p>
            <a:pPr lvl="0" rtl="0">
              <a:spcBef>
                <a:spcPts val="0"/>
              </a:spcBef>
              <a:buNone/>
            </a:pPr>
            <a:r>
              <a:rPr lang="en">
                <a:latin typeface="Varela Round"/>
                <a:ea typeface="Varela Round"/>
                <a:cs typeface="Varela Round"/>
                <a:sym typeface="Varela Round"/>
              </a:rPr>
              <a:t>Gridding, Launching &amp; Relighting </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8320" y="1212144"/>
            <a:ext cx="6368571" cy="4776429"/>
          </a:xfrm>
          <a:prstGeom prst="rect">
            <a:avLst/>
          </a:prstGeom>
        </p:spPr>
      </p:pic>
      <p:sp>
        <p:nvSpPr>
          <p:cNvPr id="2" name="TextBox 1"/>
          <p:cNvSpPr txBox="1"/>
          <p:nvPr/>
        </p:nvSpPr>
        <p:spPr>
          <a:xfrm>
            <a:off x="3651106" y="6320471"/>
            <a:ext cx="2089522" cy="307777"/>
          </a:xfrm>
          <a:prstGeom prst="rect">
            <a:avLst/>
          </a:prstGeom>
          <a:noFill/>
        </p:spPr>
        <p:txBody>
          <a:bodyPr wrap="none" rtlCol="0">
            <a:spAutoFit/>
          </a:bodyPr>
          <a:lstStyle/>
          <a:p>
            <a:r>
              <a:rPr lang="en-US" b="1" dirty="0" smtClean="0">
                <a:solidFill>
                  <a:srgbClr val="0000FF"/>
                </a:solidFill>
              </a:rPr>
              <a:t>You’re doing it wrong!</a:t>
            </a:r>
            <a:endParaRPr lang="en-US" b="1" dirty="0">
              <a:solidFill>
                <a:srgbClr val="0000FF"/>
              </a:solidFill>
            </a:endParaRPr>
          </a:p>
        </p:txBody>
      </p:sp>
    </p:spTree>
    <p:extLst>
      <p:ext uri="{BB962C8B-B14F-4D97-AF65-F5344CB8AC3E}">
        <p14:creationId xmlns:p14="http://schemas.microsoft.com/office/powerpoint/2010/main" val="26700239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9" name="Shape 453"/>
          <p:cNvSpPr/>
          <p:nvPr/>
        </p:nvSpPr>
        <p:spPr>
          <a:xfrm>
            <a:off x="0" y="1490875"/>
            <a:ext cx="9144000" cy="5367300"/>
          </a:xfrm>
          <a:prstGeom prst="rect">
            <a:avLst/>
          </a:prstGeom>
          <a:solidFill>
            <a:srgbClr val="000000"/>
          </a:solidFill>
          <a:ln>
            <a:noFill/>
          </a:ln>
        </p:spPr>
        <p:txBody>
          <a:bodyPr lIns="91425" tIns="91425" rIns="91425" bIns="91425" anchor="ctr" anchorCtr="0">
            <a:noAutofit/>
          </a:bodyPr>
          <a:lstStyle/>
          <a:p>
            <a:pPr lvl="0">
              <a:spcBef>
                <a:spcPts val="0"/>
              </a:spcBef>
              <a:buNone/>
            </a:pPr>
            <a:endParaRPr dirty="0"/>
          </a:p>
        </p:txBody>
      </p:sp>
      <p:sp>
        <p:nvSpPr>
          <p:cNvPr id="453" name="Shape 453"/>
          <p:cNvSpPr/>
          <p:nvPr/>
        </p:nvSpPr>
        <p:spPr>
          <a:xfrm>
            <a:off x="0" y="1216698"/>
            <a:ext cx="9144000" cy="4844027"/>
          </a:xfrm>
          <a:prstGeom prst="rect">
            <a:avLst/>
          </a:prstGeom>
          <a:solidFill>
            <a:srgbClr val="000000"/>
          </a:solidFill>
          <a:ln>
            <a:noFill/>
          </a:ln>
        </p:spPr>
        <p:txBody>
          <a:bodyPr lIns="91425" tIns="91425" rIns="91425" bIns="91425" anchor="ctr" anchorCtr="0">
            <a:noAutofit/>
          </a:bodyPr>
          <a:lstStyle/>
          <a:p>
            <a:pPr lvl="0">
              <a:spcBef>
                <a:spcPts val="0"/>
              </a:spcBef>
              <a:buNone/>
            </a:pPr>
            <a:endParaRPr dirty="0"/>
          </a:p>
        </p:txBody>
      </p:sp>
      <p:sp>
        <p:nvSpPr>
          <p:cNvPr id="454" name="Shape 454"/>
          <p:cNvSpPr txBox="1">
            <a:spLocks noGrp="1"/>
          </p:cNvSpPr>
          <p:nvPr>
            <p:ph type="body" idx="1"/>
          </p:nvPr>
        </p:nvSpPr>
        <p:spPr>
          <a:xfrm>
            <a:off x="371200" y="2560600"/>
            <a:ext cx="4124100" cy="3605700"/>
          </a:xfrm>
          <a:prstGeom prst="rect">
            <a:avLst/>
          </a:prstGeom>
        </p:spPr>
        <p:txBody>
          <a:bodyPr lIns="91425" tIns="91425" rIns="91425" bIns="91425" anchor="t" anchorCtr="0">
            <a:noAutofit/>
          </a:bodyPr>
          <a:lstStyle/>
          <a:p>
            <a:pPr marL="0" lvl="0" indent="0" rtl="0">
              <a:lnSpc>
                <a:spcPct val="100000"/>
              </a:lnSpc>
              <a:spcBef>
                <a:spcPts val="0"/>
              </a:spcBef>
              <a:spcAft>
                <a:spcPts val="0"/>
              </a:spcAft>
              <a:buNone/>
            </a:pPr>
            <a:endParaRPr sz="2800" dirty="0">
              <a:solidFill>
                <a:schemeClr val="dk1"/>
              </a:solidFill>
            </a:endParaRPr>
          </a:p>
          <a:p>
            <a:pPr lvl="0" rtl="0">
              <a:lnSpc>
                <a:spcPct val="100000"/>
              </a:lnSpc>
              <a:spcBef>
                <a:spcPts val="0"/>
              </a:spcBef>
              <a:spcAft>
                <a:spcPts val="0"/>
              </a:spcAft>
              <a:buClr>
                <a:schemeClr val="dk1"/>
              </a:buClr>
              <a:buSzPct val="100000"/>
              <a:buFont typeface="Arial"/>
            </a:pPr>
            <a:r>
              <a:rPr lang="en" sz="2800">
                <a:solidFill>
                  <a:schemeClr val="dk1"/>
                </a:solidFill>
              </a:rPr>
              <a:t>x</a:t>
            </a:r>
          </a:p>
          <a:p>
            <a:pPr marL="0" lvl="0" indent="0" rtl="0">
              <a:lnSpc>
                <a:spcPct val="90000"/>
              </a:lnSpc>
              <a:spcBef>
                <a:spcPts val="0"/>
              </a:spcBef>
              <a:spcAft>
                <a:spcPts val="0"/>
              </a:spcAft>
              <a:buNone/>
            </a:pPr>
            <a:endParaRPr sz="2800" dirty="0">
              <a:solidFill>
                <a:schemeClr val="dk1"/>
              </a:solidFill>
            </a:endParaRPr>
          </a:p>
          <a:p>
            <a:pPr lvl="0" rtl="0">
              <a:spcBef>
                <a:spcPts val="0"/>
              </a:spcBef>
              <a:buNone/>
            </a:pPr>
            <a:endParaRPr sz="2800" dirty="0">
              <a:solidFill>
                <a:schemeClr val="dk1"/>
              </a:solidFill>
            </a:endParaRPr>
          </a:p>
        </p:txBody>
      </p:sp>
      <p:sp>
        <p:nvSpPr>
          <p:cNvPr id="455" name="Shape 455"/>
          <p:cNvSpPr txBox="1">
            <a:spLocks noGrp="1"/>
          </p:cNvSpPr>
          <p:nvPr>
            <p:ph type="body" idx="2"/>
          </p:nvPr>
        </p:nvSpPr>
        <p:spPr>
          <a:xfrm>
            <a:off x="4668277" y="2560600"/>
            <a:ext cx="4124100" cy="3605700"/>
          </a:xfrm>
          <a:prstGeom prst="rect">
            <a:avLst/>
          </a:prstGeom>
        </p:spPr>
        <p:txBody>
          <a:bodyPr lIns="91425" tIns="91425" rIns="91425" bIns="91425" anchor="t" anchorCtr="0">
            <a:noAutofit/>
          </a:bodyPr>
          <a:lstStyle/>
          <a:p>
            <a:pPr marL="0" lvl="0" indent="0" rtl="0">
              <a:lnSpc>
                <a:spcPct val="100000"/>
              </a:lnSpc>
              <a:spcBef>
                <a:spcPts val="0"/>
              </a:spcBef>
              <a:spcAft>
                <a:spcPts val="0"/>
              </a:spcAft>
              <a:buNone/>
            </a:pPr>
            <a:endParaRPr sz="2800" dirty="0">
              <a:solidFill>
                <a:schemeClr val="dk1"/>
              </a:solidFill>
            </a:endParaRPr>
          </a:p>
          <a:p>
            <a:pPr lvl="0" rtl="0">
              <a:lnSpc>
                <a:spcPct val="100000"/>
              </a:lnSpc>
              <a:spcBef>
                <a:spcPts val="0"/>
              </a:spcBef>
              <a:spcAft>
                <a:spcPts val="0"/>
              </a:spcAft>
              <a:buClr>
                <a:schemeClr val="dk1"/>
              </a:buClr>
              <a:buSzPct val="100000"/>
              <a:buFont typeface="Arial"/>
            </a:pPr>
            <a:r>
              <a:rPr lang="en" sz="2800">
                <a:solidFill>
                  <a:schemeClr val="dk1"/>
                </a:solidFill>
              </a:rPr>
              <a:t>x</a:t>
            </a:r>
          </a:p>
        </p:txBody>
      </p:sp>
      <p:sp>
        <p:nvSpPr>
          <p:cNvPr id="458" name="Shape 458"/>
          <p:cNvSpPr txBox="1">
            <a:spLocks noGrp="1"/>
          </p:cNvSpPr>
          <p:nvPr>
            <p:ph type="title"/>
          </p:nvPr>
        </p:nvSpPr>
        <p:spPr>
          <a:xfrm>
            <a:off x="324475" y="197625"/>
            <a:ext cx="8094000" cy="864300"/>
          </a:xfrm>
          <a:prstGeom prst="rect">
            <a:avLst/>
          </a:prstGeom>
        </p:spPr>
        <p:txBody>
          <a:bodyPr lIns="91425" tIns="91425" rIns="91425" bIns="91425" anchor="b" anchorCtr="0">
            <a:noAutofit/>
          </a:bodyPr>
          <a:lstStyle/>
          <a:p>
            <a:pPr lvl="0" rtl="0">
              <a:spcBef>
                <a:spcPts val="0"/>
              </a:spcBef>
              <a:buNone/>
            </a:pPr>
            <a:r>
              <a:rPr lang="en">
                <a:latin typeface="Varela Round"/>
                <a:ea typeface="Varela Round"/>
                <a:cs typeface="Varela Round"/>
                <a:sym typeface="Varela Round"/>
              </a:rPr>
              <a:t>Gridding, Launching &amp; Relighting </a:t>
            </a:r>
          </a:p>
        </p:txBody>
      </p:sp>
      <p:sp>
        <p:nvSpPr>
          <p:cNvPr id="2" name="TextBox 1"/>
          <p:cNvSpPr txBox="1"/>
          <p:nvPr/>
        </p:nvSpPr>
        <p:spPr>
          <a:xfrm>
            <a:off x="2276709" y="6144311"/>
            <a:ext cx="4999597" cy="523220"/>
          </a:xfrm>
          <a:prstGeom prst="rect">
            <a:avLst/>
          </a:prstGeom>
          <a:noFill/>
        </p:spPr>
        <p:txBody>
          <a:bodyPr wrap="square" rtlCol="0">
            <a:spAutoFit/>
          </a:bodyPr>
          <a:lstStyle/>
          <a:p>
            <a:r>
              <a:rPr lang="en-US" sz="2800" b="1" dirty="0" smtClean="0">
                <a:solidFill>
                  <a:srgbClr val="0000FF"/>
                </a:solidFill>
              </a:rPr>
              <a:t>Typical Contest Launch</a:t>
            </a:r>
            <a:endParaRPr lang="en-US" sz="2800" b="1" dirty="0">
              <a:solidFill>
                <a:srgbClr val="0000FF"/>
              </a:solidFill>
            </a:endParaRPr>
          </a:p>
        </p:txBody>
      </p:sp>
      <p:pic>
        <p:nvPicPr>
          <p:cNvPr id="3" name="Picture 2"/>
          <p:cNvPicPr>
            <a:picLocks noChangeAspect="1"/>
          </p:cNvPicPr>
          <p:nvPr/>
        </p:nvPicPr>
        <p:blipFill>
          <a:blip r:embed="rId3"/>
          <a:stretch>
            <a:fillRect/>
          </a:stretch>
        </p:blipFill>
        <p:spPr>
          <a:xfrm>
            <a:off x="0" y="977900"/>
            <a:ext cx="9144000" cy="4892511"/>
          </a:xfrm>
          <a:prstGeom prst="rect">
            <a:avLst/>
          </a:prstGeom>
        </p:spPr>
      </p:pic>
    </p:spTree>
    <p:extLst>
      <p:ext uri="{BB962C8B-B14F-4D97-AF65-F5344CB8AC3E}">
        <p14:creationId xmlns:p14="http://schemas.microsoft.com/office/powerpoint/2010/main" val="34835140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Shape 32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1753777"/>
            <a:ext cx="9143998" cy="5104046"/>
          </a:xfrm>
          <a:prstGeom prst="rect">
            <a:avLst/>
          </a:prstGeom>
          <a:noFill/>
          <a:ln>
            <a:noFill/>
          </a:ln>
        </p:spPr>
      </p:pic>
      <p:pic>
        <p:nvPicPr>
          <p:cNvPr id="323" name="Shape 323"/>
          <p:cNvPicPr preferRelativeResize="0"/>
          <p:nvPr/>
        </p:nvPicPr>
        <p:blipFill>
          <a:blip r:embed="rId4">
            <a:alphaModFix/>
          </a:blip>
          <a:stretch>
            <a:fillRect/>
          </a:stretch>
        </p:blipFill>
        <p:spPr>
          <a:xfrm>
            <a:off x="0" y="1753592"/>
            <a:ext cx="9144000" cy="5104414"/>
          </a:xfrm>
          <a:prstGeom prst="rect">
            <a:avLst/>
          </a:prstGeom>
          <a:noFill/>
          <a:ln>
            <a:noFill/>
          </a:ln>
        </p:spPr>
      </p:pic>
      <p:sp>
        <p:nvSpPr>
          <p:cNvPr id="324" name="Shape 324"/>
          <p:cNvSpPr txBox="1">
            <a:spLocks noGrp="1"/>
          </p:cNvSpPr>
          <p:nvPr>
            <p:ph type="title"/>
          </p:nvPr>
        </p:nvSpPr>
        <p:spPr>
          <a:xfrm>
            <a:off x="324475" y="197625"/>
            <a:ext cx="8094000" cy="503700"/>
          </a:xfrm>
          <a:prstGeom prst="rect">
            <a:avLst/>
          </a:prstGeom>
        </p:spPr>
        <p:txBody>
          <a:bodyPr lIns="91425" tIns="91425" rIns="91425" bIns="91425" anchor="b" anchorCtr="0">
            <a:noAutofit/>
          </a:bodyPr>
          <a:lstStyle/>
          <a:p>
            <a:pPr lvl="0" rtl="0">
              <a:spcBef>
                <a:spcPts val="0"/>
              </a:spcBef>
              <a:buNone/>
            </a:pPr>
            <a:r>
              <a:rPr lang="en">
                <a:latin typeface="Varela Round"/>
                <a:ea typeface="Varela Round"/>
                <a:cs typeface="Varela Round"/>
                <a:sym typeface="Varela Round"/>
              </a:rPr>
              <a:t>Water Ballast </a:t>
            </a:r>
          </a:p>
        </p:txBody>
      </p:sp>
      <p:sp>
        <p:nvSpPr>
          <p:cNvPr id="325" name="Shape 325"/>
          <p:cNvSpPr txBox="1">
            <a:spLocks noGrp="1"/>
          </p:cNvSpPr>
          <p:nvPr>
            <p:ph type="body" idx="1"/>
          </p:nvPr>
        </p:nvSpPr>
        <p:spPr>
          <a:xfrm>
            <a:off x="264050" y="5133750"/>
            <a:ext cx="7947900" cy="1393200"/>
          </a:xfrm>
          <a:prstGeom prst="rect">
            <a:avLst/>
          </a:prstGeom>
        </p:spPr>
        <p:txBody>
          <a:bodyPr lIns="91425" tIns="91425" rIns="91425" bIns="91425" anchor="t" anchorCtr="0">
            <a:noAutofit/>
          </a:bodyPr>
          <a:lstStyle/>
          <a:p>
            <a:pPr marL="0" lvl="0" indent="0" rtl="0">
              <a:lnSpc>
                <a:spcPct val="100000"/>
              </a:lnSpc>
              <a:spcBef>
                <a:spcPts val="0"/>
              </a:spcBef>
              <a:spcAft>
                <a:spcPts val="0"/>
              </a:spcAft>
              <a:buNone/>
            </a:pPr>
            <a:endParaRPr sz="2800" dirty="0">
              <a:solidFill>
                <a:srgbClr val="073763"/>
              </a:solidFill>
            </a:endParaRPr>
          </a:p>
          <a:p>
            <a:pPr lvl="0" rtl="0">
              <a:lnSpc>
                <a:spcPct val="100000"/>
              </a:lnSpc>
              <a:spcBef>
                <a:spcPts val="0"/>
              </a:spcBef>
              <a:spcAft>
                <a:spcPts val="0"/>
              </a:spcAft>
              <a:buClr>
                <a:srgbClr val="073763"/>
              </a:buClr>
              <a:buSzPct val="100000"/>
              <a:buFont typeface="Arial"/>
            </a:pPr>
            <a:r>
              <a:rPr lang="en" sz="2800">
                <a:solidFill>
                  <a:srgbClr val="073763"/>
                </a:solidFill>
              </a:rPr>
              <a:t>Water Ballast - not needed for sports or club class</a:t>
            </a:r>
          </a:p>
          <a:p>
            <a:pPr marL="0" lvl="0" indent="0" rtl="0">
              <a:lnSpc>
                <a:spcPct val="100000"/>
              </a:lnSpc>
              <a:spcBef>
                <a:spcPts val="0"/>
              </a:spcBef>
              <a:spcAft>
                <a:spcPts val="0"/>
              </a:spcAft>
              <a:buNone/>
            </a:pPr>
            <a:endParaRPr sz="2800" dirty="0">
              <a:solidFill>
                <a:srgbClr val="073763"/>
              </a:solidFill>
            </a:endParaRPr>
          </a:p>
          <a:p>
            <a:pPr marL="0" lvl="0" indent="0" rtl="0">
              <a:lnSpc>
                <a:spcPct val="90000"/>
              </a:lnSpc>
              <a:spcBef>
                <a:spcPts val="0"/>
              </a:spcBef>
              <a:spcAft>
                <a:spcPts val="0"/>
              </a:spcAft>
              <a:buNone/>
            </a:pPr>
            <a:endParaRPr sz="2800" dirty="0">
              <a:solidFill>
                <a:srgbClr val="073763"/>
              </a:solidFill>
            </a:endParaRPr>
          </a:p>
          <a:p>
            <a:pPr lvl="0" rtl="0">
              <a:spcBef>
                <a:spcPts val="0"/>
              </a:spcBef>
              <a:buNone/>
            </a:pPr>
            <a:endParaRPr sz="2800" dirty="0">
              <a:solidFill>
                <a:srgbClr val="07376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1000"/>
                                        <p:tgtEl>
                                          <p:spTgt spid="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324475" y="197625"/>
            <a:ext cx="8094000" cy="1831500"/>
          </a:xfrm>
          <a:prstGeom prst="rect">
            <a:avLst/>
          </a:prstGeom>
        </p:spPr>
        <p:txBody>
          <a:bodyPr lIns="91425" tIns="91425" rIns="91425" bIns="91425" anchor="b" anchorCtr="0">
            <a:noAutofit/>
          </a:bodyPr>
          <a:lstStyle/>
          <a:p>
            <a:pPr lvl="0" rtl="0">
              <a:spcBef>
                <a:spcPts val="0"/>
              </a:spcBef>
              <a:buNone/>
            </a:pPr>
            <a:r>
              <a:rPr lang="en">
                <a:latin typeface="Varela Round"/>
                <a:ea typeface="Varela Round"/>
                <a:cs typeface="Varela Round"/>
                <a:sym typeface="Varela Round"/>
              </a:rPr>
              <a:t>Radio Usage </a:t>
            </a:r>
          </a:p>
        </p:txBody>
      </p:sp>
      <p:sp>
        <p:nvSpPr>
          <p:cNvPr id="353" name="Shape 353"/>
          <p:cNvSpPr txBox="1">
            <a:spLocks noGrp="1"/>
          </p:cNvSpPr>
          <p:nvPr>
            <p:ph type="body" idx="1"/>
          </p:nvPr>
        </p:nvSpPr>
        <p:spPr>
          <a:xfrm>
            <a:off x="371200" y="2560600"/>
            <a:ext cx="8629800" cy="3605700"/>
          </a:xfrm>
          <a:prstGeom prst="rect">
            <a:avLst/>
          </a:prstGeom>
        </p:spPr>
        <p:txBody>
          <a:bodyPr lIns="91425" tIns="91425" rIns="91425" bIns="91425" anchor="t" anchorCtr="0">
            <a:noAutofit/>
          </a:bodyPr>
          <a:lstStyle/>
          <a:p>
            <a:pPr marL="0" lvl="0" indent="0" rtl="0">
              <a:lnSpc>
                <a:spcPct val="100000"/>
              </a:lnSpc>
              <a:spcBef>
                <a:spcPts val="0"/>
              </a:spcBef>
              <a:spcAft>
                <a:spcPts val="0"/>
              </a:spcAft>
              <a:buNone/>
            </a:pPr>
            <a:endParaRPr sz="2800" dirty="0">
              <a:solidFill>
                <a:schemeClr val="dk1"/>
              </a:solidFill>
            </a:endParaRPr>
          </a:p>
          <a:p>
            <a:pPr lvl="0" rtl="0">
              <a:lnSpc>
                <a:spcPct val="100000"/>
              </a:lnSpc>
              <a:spcBef>
                <a:spcPts val="0"/>
              </a:spcBef>
              <a:spcAft>
                <a:spcPts val="0"/>
              </a:spcAft>
              <a:buClr>
                <a:schemeClr val="dk1"/>
              </a:buClr>
              <a:buSzPct val="100000"/>
              <a:buFont typeface="Arial"/>
            </a:pPr>
            <a:r>
              <a:rPr lang="en" sz="2800">
                <a:solidFill>
                  <a:schemeClr val="dk1"/>
                </a:solidFill>
              </a:rPr>
              <a:t>123.3 Contest, CD, Pilot to Pilot Safety</a:t>
            </a:r>
          </a:p>
          <a:p>
            <a:pPr marL="0" lvl="0" indent="0" rtl="0">
              <a:lnSpc>
                <a:spcPct val="100000"/>
              </a:lnSpc>
              <a:spcBef>
                <a:spcPts val="0"/>
              </a:spcBef>
              <a:spcAft>
                <a:spcPts val="0"/>
              </a:spcAft>
              <a:buNone/>
            </a:pPr>
            <a:endParaRPr sz="2800" dirty="0">
              <a:solidFill>
                <a:schemeClr val="dk1"/>
              </a:solidFill>
            </a:endParaRPr>
          </a:p>
          <a:p>
            <a:pPr lvl="0" rtl="0">
              <a:lnSpc>
                <a:spcPct val="100000"/>
              </a:lnSpc>
              <a:spcBef>
                <a:spcPts val="0"/>
              </a:spcBef>
              <a:spcAft>
                <a:spcPts val="0"/>
              </a:spcAft>
              <a:buClr>
                <a:schemeClr val="dk1"/>
              </a:buClr>
              <a:buSzPct val="100000"/>
              <a:buFont typeface="Arial"/>
            </a:pPr>
            <a:r>
              <a:rPr lang="en" sz="2800">
                <a:solidFill>
                  <a:schemeClr val="dk1"/>
                </a:solidFill>
              </a:rPr>
              <a:t>123.5 Pilot to Crew </a:t>
            </a:r>
            <a:br>
              <a:rPr lang="en" sz="2800">
                <a:solidFill>
                  <a:schemeClr val="dk1"/>
                </a:solidFill>
              </a:rPr>
            </a:br>
            <a:r>
              <a:rPr lang="en" sz="2800">
                <a:solidFill>
                  <a:schemeClr val="dk1"/>
                </a:solidFill>
              </a:rPr>
              <a:t>(pilot must initiate - cannot start with crew calling pilot.)</a:t>
            </a:r>
          </a:p>
          <a:p>
            <a:pPr marL="0" lvl="0" indent="0" rtl="0">
              <a:lnSpc>
                <a:spcPct val="100000"/>
              </a:lnSpc>
              <a:spcBef>
                <a:spcPts val="0"/>
              </a:spcBef>
              <a:spcAft>
                <a:spcPts val="0"/>
              </a:spcAft>
              <a:buNone/>
            </a:pPr>
            <a:endParaRPr sz="2800" dirty="0">
              <a:solidFill>
                <a:schemeClr val="dk1"/>
              </a:solidFill>
            </a:endParaRPr>
          </a:p>
          <a:p>
            <a:pPr lvl="0" rtl="0">
              <a:lnSpc>
                <a:spcPct val="100000"/>
              </a:lnSpc>
              <a:spcBef>
                <a:spcPts val="0"/>
              </a:spcBef>
              <a:spcAft>
                <a:spcPts val="0"/>
              </a:spcAft>
              <a:buClr>
                <a:schemeClr val="dk1"/>
              </a:buClr>
              <a:buSzPct val="100000"/>
              <a:buFont typeface="Arial"/>
            </a:pPr>
            <a:r>
              <a:rPr lang="en" sz="2800">
                <a:solidFill>
                  <a:schemeClr val="dk1"/>
                </a:solidFill>
              </a:rPr>
              <a:t>Unicom at public airports</a:t>
            </a:r>
          </a:p>
          <a:p>
            <a:pPr marL="0" lvl="0" indent="0" rtl="0">
              <a:lnSpc>
                <a:spcPct val="90000"/>
              </a:lnSpc>
              <a:spcBef>
                <a:spcPts val="0"/>
              </a:spcBef>
              <a:spcAft>
                <a:spcPts val="0"/>
              </a:spcAft>
              <a:buNone/>
            </a:pPr>
            <a:endParaRPr sz="2800" dirty="0">
              <a:solidFill>
                <a:schemeClr val="dk1"/>
              </a:solidFill>
            </a:endParaRPr>
          </a:p>
          <a:p>
            <a:pPr lvl="0" rtl="0">
              <a:spcBef>
                <a:spcPts val="0"/>
              </a:spcBef>
              <a:buNone/>
            </a:pPr>
            <a:endParaRPr sz="2800" dirty="0">
              <a:solidFill>
                <a:schemeClr val="dk1"/>
              </a:solidFill>
            </a:endParaRPr>
          </a:p>
        </p:txBody>
      </p:sp>
      <p:pic>
        <p:nvPicPr>
          <p:cNvPr id="354" name="Shape 35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899200" y="131525"/>
            <a:ext cx="2978625" cy="2123174"/>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324475" y="197625"/>
            <a:ext cx="8094000" cy="1831500"/>
          </a:xfrm>
          <a:prstGeom prst="rect">
            <a:avLst/>
          </a:prstGeom>
        </p:spPr>
        <p:txBody>
          <a:bodyPr lIns="91425" tIns="91425" rIns="91425" bIns="91425" anchor="b" anchorCtr="0">
            <a:noAutofit/>
          </a:bodyPr>
          <a:lstStyle/>
          <a:p>
            <a:pPr marL="0" marR="0" lvl="0" indent="-69850" algn="l" rtl="0">
              <a:lnSpc>
                <a:spcPct val="100000"/>
              </a:lnSpc>
              <a:spcBef>
                <a:spcPts val="0"/>
              </a:spcBef>
              <a:spcAft>
                <a:spcPts val="0"/>
              </a:spcAft>
              <a:buClr>
                <a:srgbClr val="000000"/>
              </a:buClr>
              <a:buSzPct val="39285"/>
              <a:buFont typeface="Arial"/>
              <a:buNone/>
            </a:pPr>
            <a:r>
              <a:rPr lang="en">
                <a:latin typeface="Varela Round"/>
                <a:ea typeface="Varela Round"/>
                <a:cs typeface="Varela Round"/>
                <a:sym typeface="Varela Round"/>
              </a:rPr>
              <a:t>Charts/Maps/Turnpoint maps </a:t>
            </a:r>
          </a:p>
        </p:txBody>
      </p:sp>
      <p:sp>
        <p:nvSpPr>
          <p:cNvPr id="360" name="Shape 360"/>
          <p:cNvSpPr txBox="1">
            <a:spLocks noGrp="1"/>
          </p:cNvSpPr>
          <p:nvPr>
            <p:ph type="body" idx="2"/>
          </p:nvPr>
        </p:nvSpPr>
        <p:spPr>
          <a:xfrm>
            <a:off x="4668277" y="2560600"/>
            <a:ext cx="4124100" cy="3605700"/>
          </a:xfrm>
          <a:prstGeom prst="rect">
            <a:avLst/>
          </a:prstGeom>
        </p:spPr>
        <p:txBody>
          <a:bodyPr lIns="91425" tIns="91425" rIns="91425" bIns="91425" anchor="t" anchorCtr="0">
            <a:noAutofit/>
          </a:bodyPr>
          <a:lstStyle/>
          <a:p>
            <a:pPr marL="0" lvl="0" indent="0" rtl="0">
              <a:spcBef>
                <a:spcPts val="0"/>
              </a:spcBef>
              <a:buNone/>
            </a:pPr>
            <a:r>
              <a:rPr lang="en">
                <a:latin typeface="Varela Round"/>
                <a:ea typeface="Varela Round"/>
                <a:cs typeface="Varela Round"/>
                <a:sym typeface="Varela Round"/>
              </a:rPr>
              <a:t>x</a:t>
            </a:r>
          </a:p>
        </p:txBody>
      </p:sp>
      <p:pic>
        <p:nvPicPr>
          <p:cNvPr id="361" name="Shape 361"/>
          <p:cNvPicPr preferRelativeResize="0"/>
          <p:nvPr/>
        </p:nvPicPr>
        <p:blipFill rotWithShape="1">
          <a:blip r:embed="rId3" cstate="screen">
            <a:alphaModFix/>
            <a:extLst>
              <a:ext uri="{28A0092B-C50C-407E-A947-70E740481C1C}">
                <a14:useLocalDpi xmlns:a14="http://schemas.microsoft.com/office/drawing/2010/main"/>
              </a:ext>
            </a:extLst>
          </a:blip>
          <a:srcRect r="-24347"/>
          <a:stretch/>
        </p:blipFill>
        <p:spPr>
          <a:xfrm>
            <a:off x="4083050" y="2311075"/>
            <a:ext cx="6317400" cy="4546926"/>
          </a:xfrm>
          <a:prstGeom prst="rect">
            <a:avLst/>
          </a:prstGeom>
          <a:noFill/>
          <a:ln>
            <a:noFill/>
          </a:ln>
        </p:spPr>
      </p:pic>
      <p:pic>
        <p:nvPicPr>
          <p:cNvPr id="362" name="Shape 362"/>
          <p:cNvPicPr preferRelativeResize="0"/>
          <p:nvPr/>
        </p:nvPicPr>
        <p:blipFill>
          <a:blip r:embed="rId4">
            <a:alphaModFix/>
          </a:blip>
          <a:stretch>
            <a:fillRect/>
          </a:stretch>
        </p:blipFill>
        <p:spPr>
          <a:xfrm>
            <a:off x="1083565" y="4563374"/>
            <a:ext cx="3272776" cy="2294626"/>
          </a:xfrm>
          <a:prstGeom prst="rect">
            <a:avLst/>
          </a:prstGeom>
          <a:noFill/>
          <a:ln>
            <a:noFill/>
          </a:ln>
        </p:spPr>
      </p:pic>
      <p:pic>
        <p:nvPicPr>
          <p:cNvPr id="363" name="Shape 36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0" y="5096150"/>
            <a:ext cx="2294075" cy="1761849"/>
          </a:xfrm>
          <a:prstGeom prst="rect">
            <a:avLst/>
          </a:prstGeom>
          <a:noFill/>
          <a:ln>
            <a:noFill/>
          </a:ln>
        </p:spPr>
      </p:pic>
      <p:sp>
        <p:nvSpPr>
          <p:cNvPr id="364" name="Shape 364"/>
          <p:cNvSpPr txBox="1">
            <a:spLocks noGrp="1"/>
          </p:cNvSpPr>
          <p:nvPr>
            <p:ph type="body" idx="1"/>
          </p:nvPr>
        </p:nvSpPr>
        <p:spPr>
          <a:xfrm>
            <a:off x="0" y="2234242"/>
            <a:ext cx="4124100" cy="3682533"/>
          </a:xfrm>
          <a:prstGeom prst="rect">
            <a:avLst/>
          </a:prstGeom>
        </p:spPr>
        <p:txBody>
          <a:bodyPr lIns="91425" tIns="91425" rIns="91425" bIns="91425" anchor="t" anchorCtr="0">
            <a:noAutofit/>
          </a:bodyPr>
          <a:lstStyle/>
          <a:p>
            <a:pPr lvl="0" rtl="0">
              <a:lnSpc>
                <a:spcPct val="120000"/>
              </a:lnSpc>
              <a:spcBef>
                <a:spcPts val="0"/>
              </a:spcBef>
              <a:spcAft>
                <a:spcPts val="0"/>
              </a:spcAft>
              <a:buClr>
                <a:schemeClr val="dk1"/>
              </a:buClr>
              <a:buSzPct val="100000"/>
              <a:buFont typeface="Varela Round"/>
            </a:pPr>
            <a:r>
              <a:rPr lang="en" sz="2000" dirty="0">
                <a:solidFill>
                  <a:schemeClr val="dk1"/>
                </a:solidFill>
                <a:latin typeface="Varela Round"/>
                <a:ea typeface="Varela Round"/>
                <a:cs typeface="Varela Round"/>
                <a:sym typeface="Varela Round"/>
              </a:rPr>
              <a:t>Marked up Sectionals &amp; printed maps are still helpful.</a:t>
            </a:r>
          </a:p>
          <a:p>
            <a:pPr lvl="0" rtl="0">
              <a:lnSpc>
                <a:spcPct val="120000"/>
              </a:lnSpc>
              <a:spcBef>
                <a:spcPts val="0"/>
              </a:spcBef>
              <a:spcAft>
                <a:spcPts val="0"/>
              </a:spcAft>
              <a:buClr>
                <a:schemeClr val="dk1"/>
              </a:buClr>
              <a:buSzPct val="100000"/>
              <a:buFont typeface="Varela Round"/>
            </a:pPr>
            <a:r>
              <a:rPr lang="en" sz="2000" dirty="0">
                <a:solidFill>
                  <a:schemeClr val="dk1"/>
                </a:solidFill>
                <a:latin typeface="Varela Round"/>
                <a:ea typeface="Varela Round"/>
                <a:cs typeface="Varela Round"/>
                <a:sym typeface="Varela Round"/>
              </a:rPr>
              <a:t>Situational Awareness &amp; frequencies.</a:t>
            </a:r>
          </a:p>
          <a:p>
            <a:pPr lvl="0" rtl="0">
              <a:lnSpc>
                <a:spcPct val="120000"/>
              </a:lnSpc>
              <a:spcBef>
                <a:spcPts val="0"/>
              </a:spcBef>
              <a:spcAft>
                <a:spcPts val="0"/>
              </a:spcAft>
              <a:buClr>
                <a:schemeClr val="dk1"/>
              </a:buClr>
              <a:buSzPct val="100000"/>
              <a:buFont typeface="Varela Round"/>
            </a:pPr>
            <a:r>
              <a:rPr lang="en" sz="2000" dirty="0">
                <a:solidFill>
                  <a:schemeClr val="dk1"/>
                </a:solidFill>
                <a:latin typeface="Varela Round"/>
                <a:ea typeface="Varela Round"/>
                <a:cs typeface="Varela Round"/>
                <a:sym typeface="Varela Round"/>
              </a:rPr>
              <a:t>Chart </a:t>
            </a:r>
            <a:r>
              <a:rPr lang="en" sz="2000" dirty="0" smtClean="0">
                <a:solidFill>
                  <a:schemeClr val="dk1"/>
                </a:solidFill>
                <a:latin typeface="Varela Round"/>
                <a:ea typeface="Varela Round"/>
                <a:cs typeface="Varela Round"/>
                <a:sym typeface="Varela Round"/>
              </a:rPr>
              <a:t>prep</a:t>
            </a:r>
            <a:br>
              <a:rPr lang="en" sz="2000" dirty="0" smtClean="0">
                <a:solidFill>
                  <a:schemeClr val="dk1"/>
                </a:solidFill>
                <a:latin typeface="Varela Round"/>
                <a:ea typeface="Varela Round"/>
                <a:cs typeface="Varela Round"/>
                <a:sym typeface="Varela Round"/>
              </a:rPr>
            </a:br>
            <a:r>
              <a:rPr lang="en" sz="2000" dirty="0" smtClean="0">
                <a:solidFill>
                  <a:schemeClr val="dk1"/>
                </a:solidFill>
                <a:latin typeface="Varela Round"/>
                <a:ea typeface="Varela Round"/>
                <a:cs typeface="Varela Round"/>
                <a:sym typeface="Varela Round"/>
              </a:rPr>
              <a:t> </a:t>
            </a:r>
            <a:r>
              <a:rPr lang="en" sz="2000" dirty="0">
                <a:solidFill>
                  <a:schemeClr val="dk1"/>
                </a:solidFill>
                <a:latin typeface="Varela Round"/>
                <a:ea typeface="Varela Round"/>
                <a:cs typeface="Varela Round"/>
                <a:sym typeface="Varela Round"/>
              </a:rPr>
              <a:t>= learn contest area.</a:t>
            </a:r>
          </a:p>
        </p:txBody>
      </p:sp>
    </p:spTree>
    <p:extLst>
      <p:ext uri="{BB962C8B-B14F-4D97-AF65-F5344CB8AC3E}">
        <p14:creationId xmlns:p14="http://schemas.microsoft.com/office/powerpoint/2010/main" val="31658446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Shape 369"/>
          <p:cNvSpPr txBox="1">
            <a:spLocks noGrp="1"/>
          </p:cNvSpPr>
          <p:nvPr>
            <p:ph type="title"/>
          </p:nvPr>
        </p:nvSpPr>
        <p:spPr>
          <a:xfrm>
            <a:off x="324475" y="197625"/>
            <a:ext cx="8094000" cy="1831500"/>
          </a:xfrm>
          <a:prstGeom prst="rect">
            <a:avLst/>
          </a:prstGeom>
        </p:spPr>
        <p:txBody>
          <a:bodyPr lIns="91425" tIns="91425" rIns="91425" bIns="91425" anchor="t" anchorCtr="0">
            <a:noAutofit/>
          </a:bodyPr>
          <a:lstStyle/>
          <a:p>
            <a:pPr lvl="0" rtl="0">
              <a:spcBef>
                <a:spcPts val="0"/>
              </a:spcBef>
              <a:buNone/>
            </a:pPr>
            <a:r>
              <a:rPr lang="en">
                <a:latin typeface="Varela Round"/>
                <a:ea typeface="Varela Round"/>
                <a:cs typeface="Varela Round"/>
                <a:sym typeface="Varela Round"/>
              </a:rPr>
              <a:t>Navigation </a:t>
            </a:r>
          </a:p>
        </p:txBody>
      </p:sp>
      <p:sp>
        <p:nvSpPr>
          <p:cNvPr id="370" name="Shape 370"/>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pic>
        <p:nvPicPr>
          <p:cNvPr id="371" name="Shape 37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908618" y="1106199"/>
            <a:ext cx="3235381" cy="5751801"/>
          </a:xfrm>
          <a:prstGeom prst="rect">
            <a:avLst/>
          </a:prstGeom>
          <a:noFill/>
          <a:ln>
            <a:noFill/>
          </a:ln>
        </p:spPr>
      </p:pic>
      <p:pic>
        <p:nvPicPr>
          <p:cNvPr id="372" name="Shape 37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949425" y="4212674"/>
            <a:ext cx="1768300" cy="2645324"/>
          </a:xfrm>
          <a:prstGeom prst="rect">
            <a:avLst/>
          </a:prstGeom>
          <a:noFill/>
          <a:ln>
            <a:noFill/>
          </a:ln>
        </p:spPr>
      </p:pic>
      <p:sp>
        <p:nvSpPr>
          <p:cNvPr id="373" name="Shape 373"/>
          <p:cNvSpPr txBox="1">
            <a:spLocks noGrp="1"/>
          </p:cNvSpPr>
          <p:nvPr>
            <p:ph type="body" idx="1"/>
          </p:nvPr>
        </p:nvSpPr>
        <p:spPr>
          <a:xfrm>
            <a:off x="98900" y="1106150"/>
            <a:ext cx="5809800" cy="3953400"/>
          </a:xfrm>
          <a:prstGeom prst="rect">
            <a:avLst/>
          </a:prstGeom>
        </p:spPr>
        <p:txBody>
          <a:bodyPr lIns="91425" tIns="91425" rIns="91425" bIns="91425" anchor="t" anchorCtr="0">
            <a:noAutofit/>
          </a:bodyPr>
          <a:lstStyle/>
          <a:p>
            <a:pPr lvl="0" rtl="0">
              <a:lnSpc>
                <a:spcPct val="100000"/>
              </a:lnSpc>
              <a:spcBef>
                <a:spcPts val="0"/>
              </a:spcBef>
              <a:spcAft>
                <a:spcPts val="0"/>
              </a:spcAft>
              <a:buClr>
                <a:schemeClr val="dk1"/>
              </a:buClr>
              <a:buSzPct val="100000"/>
              <a:buFont typeface="Varela Round"/>
            </a:pPr>
            <a:r>
              <a:rPr lang="en" sz="2200">
                <a:solidFill>
                  <a:schemeClr val="dk1"/>
                </a:solidFill>
                <a:latin typeface="Varela Round"/>
                <a:ea typeface="Varela Round"/>
                <a:cs typeface="Varela Round"/>
                <a:sym typeface="Varela Round"/>
              </a:rPr>
              <a:t>GPS flight recorder is required so you’ll have GPS.</a:t>
            </a:r>
            <a:br>
              <a:rPr lang="en" sz="2200">
                <a:solidFill>
                  <a:schemeClr val="dk1"/>
                </a:solidFill>
                <a:latin typeface="Varela Round"/>
                <a:ea typeface="Varela Round"/>
                <a:cs typeface="Varela Round"/>
                <a:sym typeface="Varela Round"/>
              </a:rPr>
            </a:br>
            <a:endParaRPr lang="en" sz="2200">
              <a:solidFill>
                <a:schemeClr val="dk1"/>
              </a:solidFill>
              <a:latin typeface="Varela Round"/>
              <a:ea typeface="Varela Round"/>
              <a:cs typeface="Varela Round"/>
              <a:sym typeface="Varela Round"/>
            </a:endParaRPr>
          </a:p>
          <a:p>
            <a:pPr lvl="0" rtl="0">
              <a:lnSpc>
                <a:spcPct val="100000"/>
              </a:lnSpc>
              <a:spcBef>
                <a:spcPts val="0"/>
              </a:spcBef>
              <a:spcAft>
                <a:spcPts val="0"/>
              </a:spcAft>
              <a:buClr>
                <a:schemeClr val="dk1"/>
              </a:buClr>
              <a:buSzPct val="100000"/>
              <a:buFont typeface="Varela Round"/>
            </a:pPr>
            <a:r>
              <a:rPr lang="en" sz="2200">
                <a:solidFill>
                  <a:schemeClr val="dk1"/>
                </a:solidFill>
                <a:latin typeface="Varela Round"/>
                <a:ea typeface="Varela Round"/>
                <a:cs typeface="Varela Round"/>
                <a:sym typeface="Varela Round"/>
              </a:rPr>
              <a:t>A moving map is massively helpful - to understand Start, Finish, Turn Area points, and staying out of Airspace.</a:t>
            </a:r>
            <a:br>
              <a:rPr lang="en" sz="2200">
                <a:solidFill>
                  <a:schemeClr val="dk1"/>
                </a:solidFill>
                <a:latin typeface="Varela Round"/>
                <a:ea typeface="Varela Round"/>
                <a:cs typeface="Varela Round"/>
                <a:sym typeface="Varela Round"/>
              </a:rPr>
            </a:br>
            <a:endParaRPr lang="en" sz="2200">
              <a:solidFill>
                <a:schemeClr val="dk1"/>
              </a:solidFill>
              <a:latin typeface="Varela Round"/>
              <a:ea typeface="Varela Round"/>
              <a:cs typeface="Varela Round"/>
              <a:sym typeface="Varela Round"/>
            </a:endParaRPr>
          </a:p>
          <a:p>
            <a:pPr lvl="0" rtl="0">
              <a:lnSpc>
                <a:spcPct val="100000"/>
              </a:lnSpc>
              <a:spcBef>
                <a:spcPts val="0"/>
              </a:spcBef>
              <a:spcAft>
                <a:spcPts val="0"/>
              </a:spcAft>
              <a:buClr>
                <a:schemeClr val="dk1"/>
              </a:buClr>
              <a:buSzPct val="100000"/>
              <a:buFont typeface="Varela Round"/>
            </a:pPr>
            <a:r>
              <a:rPr lang="en" sz="2200">
                <a:solidFill>
                  <a:schemeClr val="dk1"/>
                </a:solidFill>
                <a:latin typeface="Varela Round"/>
                <a:ea typeface="Varela Round"/>
                <a:cs typeface="Varela Round"/>
                <a:sym typeface="Varela Round"/>
              </a:rPr>
              <a:t>What system is not as important as knowing how to use it well.</a:t>
            </a:r>
            <a:br>
              <a:rPr lang="en" sz="2200">
                <a:solidFill>
                  <a:schemeClr val="dk1"/>
                </a:solidFill>
                <a:latin typeface="Varela Round"/>
                <a:ea typeface="Varela Round"/>
                <a:cs typeface="Varela Round"/>
                <a:sym typeface="Varela Round"/>
              </a:rPr>
            </a:br>
            <a:r>
              <a:rPr lang="en" sz="2200">
                <a:solidFill>
                  <a:schemeClr val="dk1"/>
                </a:solidFill>
                <a:latin typeface="Varela Round"/>
                <a:ea typeface="Varela Round"/>
                <a:cs typeface="Varela Round"/>
                <a:sym typeface="Varela Round"/>
              </a:rPr>
              <a:t>Practice on the ground in </a:t>
            </a:r>
            <a:br>
              <a:rPr lang="en" sz="2200">
                <a:solidFill>
                  <a:schemeClr val="dk1"/>
                </a:solidFill>
                <a:latin typeface="Varela Round"/>
                <a:ea typeface="Varela Round"/>
                <a:cs typeface="Varela Round"/>
                <a:sym typeface="Varela Round"/>
              </a:rPr>
            </a:br>
            <a:r>
              <a:rPr lang="en" sz="2200">
                <a:solidFill>
                  <a:schemeClr val="dk1"/>
                </a:solidFill>
                <a:latin typeface="Varela Round"/>
                <a:ea typeface="Varela Round"/>
                <a:cs typeface="Varela Round"/>
                <a:sym typeface="Varela Round"/>
              </a:rPr>
              <a:t>Simulator mode.</a:t>
            </a:r>
          </a:p>
          <a:p>
            <a:pPr marL="0" lvl="0" indent="0" rtl="0">
              <a:lnSpc>
                <a:spcPct val="90000"/>
              </a:lnSpc>
              <a:spcBef>
                <a:spcPts val="0"/>
              </a:spcBef>
              <a:spcAft>
                <a:spcPts val="0"/>
              </a:spcAft>
              <a:buNone/>
            </a:pPr>
            <a:endParaRPr sz="2200" dirty="0">
              <a:solidFill>
                <a:schemeClr val="dk1"/>
              </a:solidFill>
              <a:latin typeface="Varela Round"/>
              <a:ea typeface="Varela Round"/>
              <a:cs typeface="Varela Round"/>
              <a:sym typeface="Varela Round"/>
            </a:endParaRPr>
          </a:p>
          <a:p>
            <a:pPr lvl="0" rtl="0">
              <a:spcBef>
                <a:spcPts val="0"/>
              </a:spcBef>
              <a:buNone/>
            </a:pPr>
            <a:endParaRPr sz="2200" dirty="0">
              <a:solidFill>
                <a:schemeClr val="dk1"/>
              </a:solidFill>
              <a:latin typeface="Varela Round"/>
              <a:ea typeface="Varela Round"/>
              <a:cs typeface="Varela Round"/>
              <a:sym typeface="Varela Round"/>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Shape 378"/>
          <p:cNvSpPr txBox="1">
            <a:spLocks noGrp="1"/>
          </p:cNvSpPr>
          <p:nvPr>
            <p:ph type="title"/>
          </p:nvPr>
        </p:nvSpPr>
        <p:spPr>
          <a:xfrm>
            <a:off x="324475" y="197625"/>
            <a:ext cx="8094000" cy="1831500"/>
          </a:xfrm>
          <a:prstGeom prst="rect">
            <a:avLst/>
          </a:prstGeom>
        </p:spPr>
        <p:txBody>
          <a:bodyPr lIns="91425" tIns="91425" rIns="91425" bIns="91425" anchor="t" anchorCtr="0">
            <a:noAutofit/>
          </a:bodyPr>
          <a:lstStyle/>
          <a:p>
            <a:pPr lvl="0" rtl="0">
              <a:spcBef>
                <a:spcPts val="0"/>
              </a:spcBef>
              <a:buNone/>
            </a:pPr>
            <a:r>
              <a:rPr lang="en">
                <a:latin typeface="Varela Round"/>
                <a:ea typeface="Varela Round"/>
                <a:cs typeface="Varela Round"/>
                <a:sym typeface="Varela Round"/>
              </a:rPr>
              <a:t>Airspace </a:t>
            </a:r>
          </a:p>
        </p:txBody>
      </p:sp>
      <p:sp>
        <p:nvSpPr>
          <p:cNvPr id="379" name="Shape 379"/>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pic>
        <p:nvPicPr>
          <p:cNvPr id="380" name="Shape 380"/>
          <p:cNvPicPr preferRelativeResize="0"/>
          <p:nvPr/>
        </p:nvPicPr>
        <p:blipFill>
          <a:blip r:embed="rId3">
            <a:alphaModFix/>
          </a:blip>
          <a:stretch>
            <a:fillRect/>
          </a:stretch>
        </p:blipFill>
        <p:spPr>
          <a:xfrm>
            <a:off x="1317800" y="1323750"/>
            <a:ext cx="6821949" cy="5461200"/>
          </a:xfrm>
          <a:prstGeom prst="rect">
            <a:avLst/>
          </a:prstGeom>
          <a:noFill/>
          <a:ln>
            <a:noFill/>
          </a:ln>
        </p:spPr>
      </p:pic>
      <p:sp>
        <p:nvSpPr>
          <p:cNvPr id="381" name="Shape 381"/>
          <p:cNvSpPr txBox="1">
            <a:spLocks noGrp="1"/>
          </p:cNvSpPr>
          <p:nvPr>
            <p:ph type="title"/>
          </p:nvPr>
        </p:nvSpPr>
        <p:spPr>
          <a:xfrm>
            <a:off x="2244600" y="227100"/>
            <a:ext cx="6695100" cy="438900"/>
          </a:xfrm>
          <a:prstGeom prst="rect">
            <a:avLst/>
          </a:prstGeom>
          <a:noFill/>
        </p:spPr>
        <p:txBody>
          <a:bodyPr lIns="91425" tIns="91425" rIns="91425" bIns="91425" anchor="t" anchorCtr="0">
            <a:noAutofit/>
          </a:bodyPr>
          <a:lstStyle/>
          <a:p>
            <a:pPr lvl="0" rtl="0">
              <a:spcBef>
                <a:spcPts val="0"/>
              </a:spcBef>
              <a:buNone/>
            </a:pPr>
            <a:r>
              <a:rPr lang="en" sz="2400">
                <a:solidFill>
                  <a:srgbClr val="FFFF00"/>
                </a:solidFill>
                <a:latin typeface="Varela Round"/>
                <a:ea typeface="Varela Round"/>
                <a:cs typeface="Varela Round"/>
                <a:sym typeface="Varela Round"/>
              </a:rPr>
              <a:t>How to earn Minus 100 points for the day!</a:t>
            </a:r>
          </a:p>
        </p:txBody>
      </p:sp>
      <p:sp>
        <p:nvSpPr>
          <p:cNvPr id="382" name="Shape 382"/>
          <p:cNvSpPr txBox="1">
            <a:spLocks noGrp="1"/>
          </p:cNvSpPr>
          <p:nvPr>
            <p:ph type="title"/>
          </p:nvPr>
        </p:nvSpPr>
        <p:spPr>
          <a:xfrm>
            <a:off x="2293050" y="666000"/>
            <a:ext cx="5484000" cy="438900"/>
          </a:xfrm>
          <a:prstGeom prst="rect">
            <a:avLst/>
          </a:prstGeom>
          <a:noFill/>
        </p:spPr>
        <p:txBody>
          <a:bodyPr lIns="91425" tIns="91425" rIns="91425" bIns="91425" anchor="t" anchorCtr="0">
            <a:noAutofit/>
          </a:bodyPr>
          <a:lstStyle/>
          <a:p>
            <a:pPr lvl="0" rtl="0">
              <a:spcBef>
                <a:spcPts val="0"/>
              </a:spcBef>
              <a:buNone/>
            </a:pPr>
            <a:r>
              <a:rPr lang="en" sz="1800">
                <a:solidFill>
                  <a:srgbClr val="FFFF00"/>
                </a:solidFill>
                <a:latin typeface="Varela Round"/>
                <a:ea typeface="Varela Round"/>
                <a:cs typeface="Varela Round"/>
                <a:sym typeface="Varela Round"/>
              </a:rPr>
              <a:t>(Lose all your points for the day &amp; 100 more).</a:t>
            </a:r>
          </a:p>
        </p:txBody>
      </p:sp>
      <p:sp>
        <p:nvSpPr>
          <p:cNvPr id="383" name="Shape 383"/>
          <p:cNvSpPr txBox="1">
            <a:spLocks noGrp="1"/>
          </p:cNvSpPr>
          <p:nvPr>
            <p:ph type="title"/>
          </p:nvPr>
        </p:nvSpPr>
        <p:spPr>
          <a:xfrm>
            <a:off x="2692525" y="4037100"/>
            <a:ext cx="686700" cy="438900"/>
          </a:xfrm>
          <a:prstGeom prst="rect">
            <a:avLst/>
          </a:prstGeom>
          <a:noFill/>
        </p:spPr>
        <p:txBody>
          <a:bodyPr lIns="91425" tIns="91425" rIns="91425" bIns="91425" anchor="t" anchorCtr="0">
            <a:noAutofit/>
          </a:bodyPr>
          <a:lstStyle/>
          <a:p>
            <a:pPr lvl="0" rtl="0">
              <a:spcBef>
                <a:spcPts val="0"/>
              </a:spcBef>
              <a:buNone/>
            </a:pPr>
            <a:r>
              <a:rPr lang="en" sz="3000">
                <a:solidFill>
                  <a:srgbClr val="FF9900"/>
                </a:solidFill>
                <a:latin typeface="Varela Round"/>
                <a:ea typeface="Varela Round"/>
                <a:cs typeface="Varela Round"/>
                <a:sym typeface="Varela Round"/>
              </a:rPr>
              <a:t>{</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Shape 388"/>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pic>
        <p:nvPicPr>
          <p:cNvPr id="13" name="Shape 393"/>
          <p:cNvPicPr preferRelativeResize="0"/>
          <p:nvPr/>
        </p:nvPicPr>
        <p:blipFill rotWithShape="1">
          <a:blip r:embed="rId3">
            <a:alphaModFix/>
          </a:blip>
          <a:srcRect r="70006"/>
          <a:stretch/>
        </p:blipFill>
        <p:spPr>
          <a:xfrm>
            <a:off x="5908216" y="783000"/>
            <a:ext cx="1282750" cy="2085975"/>
          </a:xfrm>
          <a:prstGeom prst="rect">
            <a:avLst/>
          </a:prstGeom>
          <a:noFill/>
          <a:ln>
            <a:noFill/>
          </a:ln>
        </p:spPr>
      </p:pic>
      <p:pic>
        <p:nvPicPr>
          <p:cNvPr id="14" name="Shape 394"/>
          <p:cNvPicPr preferRelativeResize="0"/>
          <p:nvPr/>
        </p:nvPicPr>
        <p:blipFill rotWithShape="1">
          <a:blip r:embed="rId4">
            <a:alphaModFix/>
          </a:blip>
          <a:srcRect r="68477"/>
          <a:stretch/>
        </p:blipFill>
        <p:spPr>
          <a:xfrm>
            <a:off x="7758975" y="783000"/>
            <a:ext cx="1339125" cy="2057400"/>
          </a:xfrm>
          <a:prstGeom prst="rect">
            <a:avLst/>
          </a:prstGeom>
          <a:noFill/>
          <a:ln>
            <a:noFill/>
          </a:ln>
        </p:spPr>
      </p:pic>
      <p:sp>
        <p:nvSpPr>
          <p:cNvPr id="389" name="Shape 389"/>
          <p:cNvSpPr txBox="1">
            <a:spLocks noGrp="1"/>
          </p:cNvSpPr>
          <p:nvPr>
            <p:ph type="title"/>
          </p:nvPr>
        </p:nvSpPr>
        <p:spPr>
          <a:xfrm>
            <a:off x="324475" y="197625"/>
            <a:ext cx="8094000" cy="741900"/>
          </a:xfrm>
          <a:prstGeom prst="rect">
            <a:avLst/>
          </a:prstGeom>
        </p:spPr>
        <p:txBody>
          <a:bodyPr lIns="91425" tIns="91425" rIns="91425" bIns="91425" anchor="t" anchorCtr="0">
            <a:noAutofit/>
          </a:bodyPr>
          <a:lstStyle/>
          <a:p>
            <a:pPr marL="0" marR="0" lvl="0" indent="0" algn="l" rtl="0">
              <a:lnSpc>
                <a:spcPct val="100000"/>
              </a:lnSpc>
              <a:spcBef>
                <a:spcPts val="0"/>
              </a:spcBef>
              <a:spcAft>
                <a:spcPts val="0"/>
              </a:spcAft>
              <a:buNone/>
            </a:pPr>
            <a:r>
              <a:rPr lang="en">
                <a:latin typeface="Varela Round"/>
                <a:ea typeface="Varela Round"/>
                <a:cs typeface="Varela Round"/>
                <a:sym typeface="Varela Round"/>
              </a:rPr>
              <a:t>Start Points, vs Turnpoints &amp; Finish points.</a:t>
            </a:r>
          </a:p>
        </p:txBody>
      </p:sp>
      <p:pic>
        <p:nvPicPr>
          <p:cNvPr id="390" name="Shape 390"/>
          <p:cNvPicPr preferRelativeResize="0"/>
          <p:nvPr/>
        </p:nvPicPr>
        <p:blipFill rotWithShape="1">
          <a:blip r:embed="rId5" cstate="screen">
            <a:alphaModFix/>
            <a:extLst>
              <a:ext uri="{28A0092B-C50C-407E-A947-70E740481C1C}">
                <a14:useLocalDpi xmlns:a14="http://schemas.microsoft.com/office/drawing/2010/main"/>
              </a:ext>
            </a:extLst>
          </a:blip>
          <a:srcRect l="2626" r="2559"/>
          <a:stretch/>
        </p:blipFill>
        <p:spPr>
          <a:xfrm>
            <a:off x="6365624" y="3672370"/>
            <a:ext cx="2778375" cy="3185628"/>
          </a:xfrm>
          <a:prstGeom prst="rect">
            <a:avLst/>
          </a:prstGeom>
          <a:noFill/>
          <a:ln>
            <a:noFill/>
          </a:ln>
        </p:spPr>
      </p:pic>
      <p:pic>
        <p:nvPicPr>
          <p:cNvPr id="391" name="Shape 39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352500" y="4808250"/>
            <a:ext cx="1339125" cy="2057400"/>
          </a:xfrm>
          <a:prstGeom prst="rect">
            <a:avLst/>
          </a:prstGeom>
          <a:noFill/>
          <a:ln>
            <a:noFill/>
          </a:ln>
        </p:spPr>
      </p:pic>
      <p:pic>
        <p:nvPicPr>
          <p:cNvPr id="395" name="Shape 39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143975" y="783000"/>
            <a:ext cx="507325" cy="2057400"/>
          </a:xfrm>
          <a:prstGeom prst="rect">
            <a:avLst/>
          </a:prstGeom>
          <a:noFill/>
          <a:ln>
            <a:noFill/>
          </a:ln>
        </p:spPr>
      </p:pic>
      <p:sp>
        <p:nvSpPr>
          <p:cNvPr id="396" name="Shape 396"/>
          <p:cNvSpPr/>
          <p:nvPr/>
        </p:nvSpPr>
        <p:spPr>
          <a:xfrm>
            <a:off x="8259612" y="1533400"/>
            <a:ext cx="796200" cy="796200"/>
          </a:xfrm>
          <a:prstGeom prst="noSmoking">
            <a:avLst>
              <a:gd name="adj" fmla="val 18750"/>
            </a:avLst>
          </a:prstGeom>
          <a:solidFill>
            <a:srgbClr val="FF0000">
              <a:alpha val="59480"/>
            </a:srgbClr>
          </a:solidFill>
          <a:ln>
            <a:noFill/>
          </a:ln>
        </p:spPr>
        <p:txBody>
          <a:bodyPr lIns="91425" tIns="91425" rIns="91425" bIns="91425" anchor="ctr" anchorCtr="0">
            <a:noAutofit/>
          </a:bodyPr>
          <a:lstStyle/>
          <a:p>
            <a:pPr lvl="0">
              <a:spcBef>
                <a:spcPts val="0"/>
              </a:spcBef>
              <a:buNone/>
            </a:pPr>
            <a:endParaRPr dirty="0"/>
          </a:p>
        </p:txBody>
      </p:sp>
      <p:sp>
        <p:nvSpPr>
          <p:cNvPr id="397" name="Shape 397"/>
          <p:cNvSpPr txBox="1">
            <a:spLocks noGrp="1"/>
          </p:cNvSpPr>
          <p:nvPr>
            <p:ph type="body" idx="1"/>
          </p:nvPr>
        </p:nvSpPr>
        <p:spPr>
          <a:xfrm>
            <a:off x="0" y="1146825"/>
            <a:ext cx="6068400" cy="3848700"/>
          </a:xfrm>
          <a:prstGeom prst="rect">
            <a:avLst/>
          </a:prstGeom>
        </p:spPr>
        <p:txBody>
          <a:bodyPr lIns="91425" tIns="91425" rIns="91425" bIns="91425" anchor="t" anchorCtr="0">
            <a:noAutofit/>
          </a:bodyPr>
          <a:lstStyle/>
          <a:p>
            <a:pPr marL="457200" lvl="0" indent="-342900" rtl="0">
              <a:lnSpc>
                <a:spcPct val="125000"/>
              </a:lnSpc>
              <a:spcBef>
                <a:spcPts val="0"/>
              </a:spcBef>
              <a:spcAft>
                <a:spcPts val="0"/>
              </a:spcAft>
              <a:buClr>
                <a:srgbClr val="A64D79"/>
              </a:buClr>
              <a:buSzPct val="100000"/>
            </a:pPr>
            <a:r>
              <a:rPr lang="en" sz="1800">
                <a:solidFill>
                  <a:schemeClr val="dk1"/>
                </a:solidFill>
                <a:latin typeface="Varela Round"/>
                <a:ea typeface="Varela Round"/>
                <a:cs typeface="Varela Round"/>
                <a:sym typeface="Varela Round"/>
              </a:rPr>
              <a:t>Important to understand that waypoints have various attributes.  Some have multiple attributes.</a:t>
            </a:r>
          </a:p>
          <a:p>
            <a:pPr marL="457200" lvl="0" indent="-342900" rtl="0">
              <a:lnSpc>
                <a:spcPct val="125000"/>
              </a:lnSpc>
              <a:spcBef>
                <a:spcPts val="0"/>
              </a:spcBef>
              <a:spcAft>
                <a:spcPts val="0"/>
              </a:spcAft>
              <a:buClr>
                <a:srgbClr val="A64D79"/>
              </a:buClr>
              <a:buSzPct val="100000"/>
            </a:pPr>
            <a:r>
              <a:rPr lang="en" sz="1800">
                <a:solidFill>
                  <a:schemeClr val="dk1"/>
                </a:solidFill>
                <a:latin typeface="Varela Round"/>
                <a:ea typeface="Varela Round"/>
                <a:cs typeface="Varela Round"/>
                <a:sym typeface="Varela Round"/>
              </a:rPr>
              <a:t>Some are Turnpoints, Start, Finish, non-turnpoint airports.  </a:t>
            </a:r>
          </a:p>
          <a:p>
            <a:pPr marL="457200" lvl="0" indent="-342900" rtl="0">
              <a:lnSpc>
                <a:spcPct val="125000"/>
              </a:lnSpc>
              <a:spcBef>
                <a:spcPts val="0"/>
              </a:spcBef>
              <a:spcAft>
                <a:spcPts val="0"/>
              </a:spcAft>
              <a:buClr>
                <a:srgbClr val="A64D79"/>
              </a:buClr>
              <a:buSzPct val="100000"/>
            </a:pPr>
            <a:r>
              <a:rPr lang="en" sz="1800">
                <a:solidFill>
                  <a:schemeClr val="dk1"/>
                </a:solidFill>
                <a:latin typeface="Varela Round"/>
                <a:ea typeface="Varela Round"/>
                <a:cs typeface="Varela Round"/>
                <a:sym typeface="Varela Round"/>
              </a:rPr>
              <a:t>Do not use a point with only Start Point attribute for a turnpoint.</a:t>
            </a:r>
          </a:p>
          <a:p>
            <a:pPr marL="457200" lvl="0" indent="-342900" rtl="0">
              <a:lnSpc>
                <a:spcPct val="125000"/>
              </a:lnSpc>
              <a:spcBef>
                <a:spcPts val="0"/>
              </a:spcBef>
              <a:spcAft>
                <a:spcPts val="0"/>
              </a:spcAft>
              <a:buClr>
                <a:srgbClr val="A64D79"/>
              </a:buClr>
              <a:buSzPct val="100000"/>
            </a:pPr>
            <a:r>
              <a:rPr lang="en" sz="1800">
                <a:solidFill>
                  <a:schemeClr val="dk1"/>
                </a:solidFill>
                <a:latin typeface="Varela Round"/>
                <a:ea typeface="Varela Round"/>
                <a:cs typeface="Varela Round"/>
                <a:sym typeface="Varela Round"/>
              </a:rPr>
              <a:t>Turnpoints lists that have the Number at the beginning of the name cause the least confusion.</a:t>
            </a:r>
          </a:p>
          <a:p>
            <a:pPr marL="457200" lvl="0" indent="-342900" rtl="0">
              <a:lnSpc>
                <a:spcPct val="125000"/>
              </a:lnSpc>
              <a:spcBef>
                <a:spcPts val="0"/>
              </a:spcBef>
              <a:spcAft>
                <a:spcPts val="0"/>
              </a:spcAft>
              <a:buClr>
                <a:srgbClr val="A64D79"/>
              </a:buClr>
              <a:buSzPct val="100000"/>
            </a:pPr>
            <a:r>
              <a:rPr lang="en" sz="1800">
                <a:solidFill>
                  <a:schemeClr val="dk1"/>
                </a:solidFill>
                <a:latin typeface="Varela Round"/>
                <a:ea typeface="Varela Round"/>
                <a:cs typeface="Varela Round"/>
                <a:sym typeface="Varela Round"/>
              </a:rPr>
              <a:t>Remain skeptical of airport attribute.</a:t>
            </a:r>
          </a:p>
          <a:p>
            <a:pPr marL="457200" lvl="0" indent="-342900" rtl="0">
              <a:lnSpc>
                <a:spcPct val="125000"/>
              </a:lnSpc>
              <a:spcBef>
                <a:spcPts val="0"/>
              </a:spcBef>
              <a:spcAft>
                <a:spcPts val="0"/>
              </a:spcAft>
              <a:buClr>
                <a:srgbClr val="A64D79"/>
              </a:buClr>
              <a:buSzPct val="100000"/>
            </a:pPr>
            <a:r>
              <a:rPr lang="en" sz="1800">
                <a:solidFill>
                  <a:schemeClr val="dk1"/>
                </a:solidFill>
                <a:latin typeface="Arial Narrow"/>
                <a:ea typeface="Arial Narrow"/>
                <a:cs typeface="Arial Narrow"/>
                <a:sym typeface="Arial Narrow"/>
              </a:rPr>
              <a:t>Worldwide Soaring Turnpoint Exchange:</a:t>
            </a:r>
            <a:r>
              <a:rPr lang="en" sz="1800">
                <a:solidFill>
                  <a:schemeClr val="dk1"/>
                </a:solidFill>
                <a:latin typeface="Arial"/>
                <a:ea typeface="Arial"/>
                <a:cs typeface="Arial"/>
                <a:sym typeface="Arial"/>
              </a:rPr>
              <a:t> </a:t>
            </a:r>
            <a:r>
              <a:rPr lang="en" sz="1800" u="sng">
                <a:solidFill>
                  <a:schemeClr val="hlink"/>
                </a:solidFill>
                <a:latin typeface="Arial"/>
                <a:ea typeface="Arial"/>
                <a:cs typeface="Arial"/>
                <a:sym typeface="Arial"/>
                <a:hlinkClick r:id="rId8"/>
              </a:rPr>
              <a:t>soaringweb.org/TP</a:t>
            </a:r>
          </a:p>
        </p:txBody>
      </p:sp>
      <p:sp>
        <p:nvSpPr>
          <p:cNvPr id="398" name="Shape 398"/>
          <p:cNvSpPr/>
          <p:nvPr/>
        </p:nvSpPr>
        <p:spPr>
          <a:xfrm>
            <a:off x="4835562" y="5566887"/>
            <a:ext cx="796200" cy="796200"/>
          </a:xfrm>
          <a:prstGeom prst="noSmoking">
            <a:avLst>
              <a:gd name="adj" fmla="val 18750"/>
            </a:avLst>
          </a:prstGeom>
          <a:solidFill>
            <a:srgbClr val="FF0000">
              <a:alpha val="59480"/>
            </a:srgbClr>
          </a:solidFill>
          <a:ln>
            <a:noFill/>
          </a:ln>
        </p:spPr>
        <p:txBody>
          <a:bodyPr lIns="91425" tIns="91425" rIns="91425" bIns="91425" anchor="ctr" anchorCtr="0">
            <a:noAutofit/>
          </a:bodyPr>
          <a:lstStyle/>
          <a:p>
            <a:pPr lvl="0">
              <a:spcBef>
                <a:spcPts val="0"/>
              </a:spcBef>
              <a:buNone/>
            </a:pPr>
            <a:endParaRPr dirty="0"/>
          </a:p>
        </p:txBody>
      </p:sp>
      <p:pic>
        <p:nvPicPr>
          <p:cNvPr id="15" name="Shape 392"/>
          <p:cNvPicPr preferRelativeResize="0"/>
          <p:nvPr/>
        </p:nvPicPr>
        <p:blipFill rotWithShape="1">
          <a:blip r:embed="rId9">
            <a:alphaModFix/>
          </a:blip>
          <a:srcRect r="13119" b="18837"/>
          <a:stretch/>
        </p:blipFill>
        <p:spPr>
          <a:xfrm>
            <a:off x="49250" y="4772025"/>
            <a:ext cx="4052475" cy="2085975"/>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204" name="Shape 204"/>
          <p:cNvSpPr txBox="1">
            <a:spLocks noGrp="1"/>
          </p:cNvSpPr>
          <p:nvPr>
            <p:ph type="body" idx="1"/>
          </p:nvPr>
        </p:nvSpPr>
        <p:spPr>
          <a:xfrm>
            <a:off x="0" y="1179224"/>
            <a:ext cx="9210000" cy="5678775"/>
          </a:xfrm>
          <a:prstGeom prst="rect">
            <a:avLst/>
          </a:prstGeom>
        </p:spPr>
        <p:txBody>
          <a:bodyPr lIns="91425" tIns="91425" rIns="91425" bIns="91425" numCol="2" anchor="t" anchorCtr="0">
            <a:noAutofit/>
          </a:bodyPr>
          <a:lstStyle/>
          <a:p>
            <a:pPr marL="101600" indent="0">
              <a:spcAft>
                <a:spcPts val="0"/>
              </a:spcAft>
              <a:buClr>
                <a:srgbClr val="674EA7"/>
              </a:buClr>
              <a:buNone/>
            </a:pPr>
            <a:endParaRPr lang="en-US" sz="2400" b="1" dirty="0">
              <a:solidFill>
                <a:schemeClr val="tx1"/>
              </a:solidFill>
              <a:latin typeface="+mn-lt"/>
              <a:ea typeface="Varela Round"/>
              <a:cs typeface="Varela Round"/>
              <a:sym typeface="Varela Round"/>
            </a:endParaRPr>
          </a:p>
          <a:p>
            <a:pPr marL="558800" lvl="1" indent="0">
              <a:spcAft>
                <a:spcPts val="0"/>
              </a:spcAft>
              <a:buClr>
                <a:srgbClr val="674EA7"/>
              </a:buClr>
              <a:buNone/>
            </a:pPr>
            <a:r>
              <a:rPr lang="en-US" sz="2400" b="1" u="sng" dirty="0" smtClean="0">
                <a:solidFill>
                  <a:schemeClr val="tx1"/>
                </a:solidFill>
                <a:latin typeface="Varela Round"/>
                <a:ea typeface="Varela Round"/>
                <a:cs typeface="Varela Round"/>
                <a:sym typeface="Varela Round"/>
              </a:rPr>
              <a:t>Contest personnel</a:t>
            </a:r>
          </a:p>
          <a:p>
            <a:pPr marL="1358900" lvl="2" indent="-342900">
              <a:spcAft>
                <a:spcPts val="0"/>
              </a:spcAft>
              <a:buClr>
                <a:srgbClr val="674EA7"/>
              </a:buClr>
            </a:pPr>
            <a:r>
              <a:rPr lang="en-US" sz="2400" dirty="0" smtClean="0">
                <a:solidFill>
                  <a:schemeClr val="tx1"/>
                </a:solidFill>
                <a:latin typeface="Varela Round"/>
                <a:ea typeface="Varela Round"/>
                <a:cs typeface="Varela Round"/>
                <a:sym typeface="Varela Round"/>
              </a:rPr>
              <a:t>Manager</a:t>
            </a:r>
          </a:p>
          <a:p>
            <a:pPr marL="1358900" lvl="2" indent="-342900">
              <a:spcAft>
                <a:spcPts val="0"/>
              </a:spcAft>
              <a:buClr>
                <a:srgbClr val="674EA7"/>
              </a:buClr>
            </a:pPr>
            <a:r>
              <a:rPr lang="en-US" sz="2400" dirty="0" smtClean="0">
                <a:solidFill>
                  <a:schemeClr val="tx1"/>
                </a:solidFill>
                <a:latin typeface="Varela Round"/>
                <a:ea typeface="Varela Round"/>
                <a:cs typeface="Varela Round"/>
                <a:sym typeface="Varela Round"/>
              </a:rPr>
              <a:t>Director</a:t>
            </a:r>
          </a:p>
          <a:p>
            <a:pPr marL="1358900" lvl="2" indent="-342900">
              <a:spcAft>
                <a:spcPts val="0"/>
              </a:spcAft>
              <a:buClr>
                <a:srgbClr val="674EA7"/>
              </a:buClr>
            </a:pPr>
            <a:r>
              <a:rPr lang="en-US" sz="2400" dirty="0" smtClean="0">
                <a:solidFill>
                  <a:schemeClr val="tx1"/>
                </a:solidFill>
                <a:latin typeface="Varela Round"/>
                <a:ea typeface="Varela Round"/>
                <a:cs typeface="Varela Round"/>
                <a:sym typeface="Varela Round"/>
              </a:rPr>
              <a:t>Operations</a:t>
            </a:r>
          </a:p>
          <a:p>
            <a:pPr marL="1358900" lvl="2" indent="-342900">
              <a:spcAft>
                <a:spcPts val="0"/>
              </a:spcAft>
              <a:buClr>
                <a:srgbClr val="674EA7"/>
              </a:buClr>
            </a:pPr>
            <a:r>
              <a:rPr lang="en-US" sz="2400" dirty="0" smtClean="0">
                <a:solidFill>
                  <a:schemeClr val="tx1"/>
                </a:solidFill>
                <a:latin typeface="Varela Round"/>
                <a:ea typeface="Varela Round"/>
                <a:cs typeface="Varela Round"/>
                <a:sym typeface="Varela Round"/>
              </a:rPr>
              <a:t>Weather guesser</a:t>
            </a:r>
          </a:p>
          <a:p>
            <a:pPr marL="1358900" lvl="2" indent="-342900">
              <a:spcAft>
                <a:spcPts val="0"/>
              </a:spcAft>
              <a:buClr>
                <a:srgbClr val="674EA7"/>
              </a:buClr>
            </a:pPr>
            <a:r>
              <a:rPr lang="en-US" sz="2400" dirty="0" smtClean="0">
                <a:solidFill>
                  <a:schemeClr val="tx1"/>
                </a:solidFill>
                <a:latin typeface="Varela Round"/>
                <a:ea typeface="Varela Round"/>
                <a:cs typeface="Varela Round"/>
                <a:sym typeface="Varela Round"/>
              </a:rPr>
              <a:t>Scorer</a:t>
            </a:r>
          </a:p>
          <a:p>
            <a:pPr marL="1016000" lvl="2" indent="0">
              <a:spcAft>
                <a:spcPts val="0"/>
              </a:spcAft>
              <a:buClr>
                <a:srgbClr val="674EA7"/>
              </a:buClr>
              <a:buNone/>
            </a:pPr>
            <a:endParaRPr lang="en-US" sz="2400" dirty="0">
              <a:solidFill>
                <a:schemeClr val="tx1"/>
              </a:solidFill>
              <a:latin typeface="Varela Round"/>
              <a:ea typeface="Varela Round"/>
              <a:cs typeface="Varela Round"/>
              <a:sym typeface="Varela Round"/>
            </a:endParaRPr>
          </a:p>
          <a:p>
            <a:pPr marL="1016000" lvl="2" indent="0">
              <a:spcAft>
                <a:spcPts val="0"/>
              </a:spcAft>
              <a:buClr>
                <a:srgbClr val="674EA7"/>
              </a:buClr>
              <a:buNone/>
            </a:pPr>
            <a:endParaRPr lang="en-US" sz="2400" dirty="0" smtClean="0">
              <a:solidFill>
                <a:schemeClr val="tx1"/>
              </a:solidFill>
              <a:latin typeface="Varela Round"/>
              <a:ea typeface="Varela Round"/>
              <a:cs typeface="Varela Round"/>
              <a:sym typeface="Varela Round"/>
            </a:endParaRPr>
          </a:p>
          <a:p>
            <a:pPr marL="1358900" lvl="2" indent="-342900">
              <a:spcAft>
                <a:spcPts val="0"/>
              </a:spcAft>
              <a:buClr>
                <a:srgbClr val="674EA7"/>
              </a:buClr>
            </a:pPr>
            <a:endParaRPr lang="en-US" sz="2400" dirty="0">
              <a:solidFill>
                <a:schemeClr val="tx1"/>
              </a:solidFill>
              <a:latin typeface="Varela Round"/>
              <a:ea typeface="Varela Round"/>
              <a:cs typeface="Varela Round"/>
              <a:sym typeface="Varela Round"/>
            </a:endParaRPr>
          </a:p>
          <a:p>
            <a:pPr marL="1358900" lvl="2" indent="-342900">
              <a:spcAft>
                <a:spcPts val="0"/>
              </a:spcAft>
              <a:buClr>
                <a:srgbClr val="674EA7"/>
              </a:buClr>
            </a:pPr>
            <a:endParaRPr lang="en-US" sz="2400" dirty="0" smtClean="0">
              <a:solidFill>
                <a:schemeClr val="tx1"/>
              </a:solidFill>
              <a:latin typeface="Varela Round"/>
              <a:ea typeface="Varela Round"/>
              <a:cs typeface="Varela Round"/>
              <a:sym typeface="Varela Round"/>
            </a:endParaRPr>
          </a:p>
          <a:p>
            <a:pPr marL="1358900" lvl="2" indent="-342900">
              <a:spcAft>
                <a:spcPts val="0"/>
              </a:spcAft>
              <a:buClr>
                <a:srgbClr val="674EA7"/>
              </a:buClr>
            </a:pPr>
            <a:endParaRPr lang="en-US" sz="2400" dirty="0">
              <a:solidFill>
                <a:schemeClr val="tx1"/>
              </a:solidFill>
              <a:latin typeface="Varela Round"/>
              <a:ea typeface="Varela Round"/>
              <a:cs typeface="Varela Round"/>
              <a:sym typeface="Varela Round"/>
            </a:endParaRPr>
          </a:p>
          <a:p>
            <a:pPr marL="1358900" lvl="2" indent="-342900">
              <a:spcAft>
                <a:spcPts val="0"/>
              </a:spcAft>
              <a:buClr>
                <a:srgbClr val="674EA7"/>
              </a:buClr>
            </a:pPr>
            <a:endParaRPr lang="en-US" sz="2400" dirty="0" smtClean="0">
              <a:solidFill>
                <a:schemeClr val="tx1"/>
              </a:solidFill>
              <a:latin typeface="Varela Round"/>
              <a:ea typeface="Varela Round"/>
              <a:cs typeface="Varela Round"/>
              <a:sym typeface="Varela Round"/>
            </a:endParaRPr>
          </a:p>
          <a:p>
            <a:pPr marL="1358900" lvl="2" indent="-342900">
              <a:spcAft>
                <a:spcPts val="0"/>
              </a:spcAft>
              <a:buClr>
                <a:srgbClr val="674EA7"/>
              </a:buClr>
            </a:pPr>
            <a:endParaRPr lang="en-US" sz="2400" dirty="0" smtClean="0">
              <a:solidFill>
                <a:schemeClr val="tx1"/>
              </a:solidFill>
              <a:latin typeface="Varela Round"/>
              <a:ea typeface="Varela Round"/>
              <a:cs typeface="Varela Round"/>
              <a:sym typeface="Varela Round"/>
            </a:endParaRPr>
          </a:p>
          <a:p>
            <a:pPr marL="558800" lvl="1" indent="0">
              <a:spcAft>
                <a:spcPts val="0"/>
              </a:spcAft>
              <a:buClr>
                <a:srgbClr val="674EA7"/>
              </a:buClr>
              <a:buNone/>
            </a:pPr>
            <a:r>
              <a:rPr lang="en-US" sz="2400" dirty="0">
                <a:solidFill>
                  <a:schemeClr val="tx1"/>
                </a:solidFill>
                <a:latin typeface="Varela Round"/>
                <a:ea typeface="Varela Round"/>
                <a:cs typeface="Varela Round"/>
                <a:sym typeface="Varela Round"/>
              </a:rPr>
              <a:t>	</a:t>
            </a:r>
            <a:r>
              <a:rPr lang="en-US" sz="2400" b="1" u="sng" dirty="0" smtClean="0">
                <a:solidFill>
                  <a:schemeClr val="tx1"/>
                </a:solidFill>
                <a:latin typeface="Varela Round"/>
                <a:ea typeface="Varela Round"/>
                <a:cs typeface="Varela Round"/>
                <a:sym typeface="Varela Round"/>
              </a:rPr>
              <a:t>Daily Schedule</a:t>
            </a:r>
          </a:p>
          <a:p>
            <a:pPr marL="1358900" lvl="2" indent="-342900">
              <a:spcAft>
                <a:spcPts val="0"/>
              </a:spcAft>
              <a:buClr>
                <a:srgbClr val="674EA7"/>
              </a:buClr>
            </a:pPr>
            <a:r>
              <a:rPr lang="en-US" sz="2400" dirty="0" smtClean="0">
                <a:solidFill>
                  <a:schemeClr val="tx1"/>
                </a:solidFill>
                <a:latin typeface="Varela Round"/>
                <a:ea typeface="Varela Round"/>
                <a:cs typeface="Varela Round"/>
                <a:sym typeface="Varela Round"/>
              </a:rPr>
              <a:t>Glider Assembly</a:t>
            </a:r>
          </a:p>
          <a:p>
            <a:pPr marL="1358900" lvl="2" indent="-342900">
              <a:spcAft>
                <a:spcPts val="0"/>
              </a:spcAft>
              <a:buClr>
                <a:srgbClr val="674EA7"/>
              </a:buClr>
            </a:pPr>
            <a:r>
              <a:rPr lang="en-US" sz="2400" dirty="0" smtClean="0">
                <a:solidFill>
                  <a:schemeClr val="tx1"/>
                </a:solidFill>
                <a:latin typeface="Varela Round"/>
                <a:ea typeface="Varela Round"/>
                <a:cs typeface="Varela Round"/>
                <a:sym typeface="Varela Round"/>
              </a:rPr>
              <a:t>Pilots meeting</a:t>
            </a:r>
          </a:p>
          <a:p>
            <a:pPr marL="1358900" lvl="2" indent="-342900">
              <a:spcAft>
                <a:spcPts val="0"/>
              </a:spcAft>
              <a:buClr>
                <a:srgbClr val="674EA7"/>
              </a:buClr>
            </a:pPr>
            <a:r>
              <a:rPr lang="en-US" sz="2400" dirty="0" smtClean="0">
                <a:solidFill>
                  <a:schemeClr val="tx1"/>
                </a:solidFill>
                <a:latin typeface="Varela Round"/>
                <a:ea typeface="Varela Round"/>
                <a:cs typeface="Varela Round"/>
                <a:sym typeface="Varela Round"/>
              </a:rPr>
              <a:t>Gridding</a:t>
            </a:r>
          </a:p>
          <a:p>
            <a:pPr marL="1358900" lvl="2" indent="-342900">
              <a:spcAft>
                <a:spcPts val="0"/>
              </a:spcAft>
              <a:buClr>
                <a:srgbClr val="674EA7"/>
              </a:buClr>
            </a:pPr>
            <a:r>
              <a:rPr lang="en-US" sz="2400" dirty="0" smtClean="0">
                <a:solidFill>
                  <a:schemeClr val="tx1"/>
                </a:solidFill>
                <a:latin typeface="Varela Round"/>
                <a:ea typeface="Varela Round"/>
                <a:cs typeface="Varela Round"/>
                <a:sym typeface="Varela Round"/>
              </a:rPr>
              <a:t>Launch</a:t>
            </a:r>
          </a:p>
          <a:p>
            <a:pPr marL="1358900" lvl="2" indent="-342900">
              <a:spcAft>
                <a:spcPts val="0"/>
              </a:spcAft>
              <a:buClr>
                <a:srgbClr val="674EA7"/>
              </a:buClr>
            </a:pPr>
            <a:r>
              <a:rPr lang="en-US" sz="2400" dirty="0" smtClean="0">
                <a:solidFill>
                  <a:schemeClr val="tx1"/>
                </a:solidFill>
                <a:latin typeface="Varela Round"/>
                <a:ea typeface="Varela Round"/>
                <a:cs typeface="Varela Round"/>
                <a:sym typeface="Varela Round"/>
              </a:rPr>
              <a:t>Start</a:t>
            </a:r>
          </a:p>
          <a:p>
            <a:pPr marL="1358900" lvl="2" indent="-342900">
              <a:spcAft>
                <a:spcPts val="0"/>
              </a:spcAft>
              <a:buClr>
                <a:srgbClr val="674EA7"/>
              </a:buClr>
            </a:pPr>
            <a:r>
              <a:rPr lang="en-US" sz="2400" dirty="0" smtClean="0">
                <a:solidFill>
                  <a:schemeClr val="tx1"/>
                </a:solidFill>
                <a:latin typeface="Varela Round"/>
                <a:ea typeface="Varela Round"/>
                <a:cs typeface="Varela Round"/>
                <a:sym typeface="Varela Round"/>
              </a:rPr>
              <a:t>Finish</a:t>
            </a:r>
          </a:p>
          <a:p>
            <a:pPr marL="1358900" lvl="2" indent="-342900">
              <a:spcAft>
                <a:spcPts val="0"/>
              </a:spcAft>
              <a:buClr>
                <a:srgbClr val="674EA7"/>
              </a:buClr>
            </a:pPr>
            <a:r>
              <a:rPr lang="en-US" sz="2400" dirty="0" smtClean="0">
                <a:solidFill>
                  <a:schemeClr val="tx1"/>
                </a:solidFill>
                <a:latin typeface="Varela Round"/>
                <a:ea typeface="Varela Round"/>
                <a:cs typeface="Varela Round"/>
                <a:sym typeface="Varela Round"/>
              </a:rPr>
              <a:t>Scoring</a:t>
            </a:r>
            <a:endParaRPr lang="en" sz="2400" dirty="0">
              <a:solidFill>
                <a:schemeClr val="tx1"/>
              </a:solidFill>
              <a:latin typeface="Varela Round"/>
              <a:ea typeface="Varela Round"/>
              <a:cs typeface="Varela Round"/>
              <a:sym typeface="Varela Round"/>
            </a:endParaRPr>
          </a:p>
        </p:txBody>
      </p:sp>
      <p:sp>
        <p:nvSpPr>
          <p:cNvPr id="206" name="Shape 206"/>
          <p:cNvSpPr txBox="1">
            <a:spLocks noGrp="1"/>
          </p:cNvSpPr>
          <p:nvPr>
            <p:ph type="title"/>
          </p:nvPr>
        </p:nvSpPr>
        <p:spPr>
          <a:xfrm>
            <a:off x="324475" y="121425"/>
            <a:ext cx="8094000" cy="842100"/>
          </a:xfrm>
          <a:prstGeom prst="rect">
            <a:avLst/>
          </a:prstGeom>
        </p:spPr>
        <p:txBody>
          <a:bodyPr lIns="91425" tIns="91425" rIns="91425" bIns="91425" anchor="t" anchorCtr="0">
            <a:noAutofit/>
          </a:bodyPr>
          <a:lstStyle/>
          <a:p>
            <a:pPr marL="0" marR="0" lvl="0" indent="0" algn="l" rtl="0">
              <a:lnSpc>
                <a:spcPct val="100000"/>
              </a:lnSpc>
              <a:spcBef>
                <a:spcPts val="0"/>
              </a:spcBef>
              <a:spcAft>
                <a:spcPts val="0"/>
              </a:spcAft>
              <a:buNone/>
            </a:pPr>
            <a:r>
              <a:rPr lang="en-US" dirty="0" smtClean="0">
                <a:latin typeface="Varela Round"/>
                <a:ea typeface="Varela Round"/>
                <a:cs typeface="Varela Round"/>
                <a:sym typeface="Varela Round"/>
              </a:rPr>
              <a:t>Contest Organization and Daily Routine?</a:t>
            </a:r>
            <a:endParaRPr lang="en" dirty="0">
              <a:latin typeface="Varela Round"/>
              <a:ea typeface="Varela Round"/>
              <a:cs typeface="Varela Round"/>
              <a:sym typeface="Varela Round"/>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b="33616"/>
          <a:stretch/>
        </p:blipFill>
        <p:spPr>
          <a:xfrm>
            <a:off x="0" y="4278702"/>
            <a:ext cx="5180537" cy="2579297"/>
          </a:xfrm>
          <a:prstGeom prst="rect">
            <a:avLst/>
          </a:prstGeom>
        </p:spPr>
      </p:pic>
    </p:spTree>
    <p:extLst>
      <p:ext uri="{BB962C8B-B14F-4D97-AF65-F5344CB8AC3E}">
        <p14:creationId xmlns:p14="http://schemas.microsoft.com/office/powerpoint/2010/main" val="39964074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p:nvPr/>
        </p:nvSpPr>
        <p:spPr>
          <a:xfrm>
            <a:off x="0" y="2016475"/>
            <a:ext cx="9144000" cy="9213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423" name="Shape 423"/>
          <p:cNvSpPr txBox="1">
            <a:spLocks noGrp="1"/>
          </p:cNvSpPr>
          <p:nvPr>
            <p:ph type="title"/>
          </p:nvPr>
        </p:nvSpPr>
        <p:spPr>
          <a:xfrm>
            <a:off x="304975" y="95800"/>
            <a:ext cx="8094000" cy="1010400"/>
          </a:xfrm>
          <a:prstGeom prst="rect">
            <a:avLst/>
          </a:prstGeom>
        </p:spPr>
        <p:txBody>
          <a:bodyPr lIns="91425" tIns="91425" rIns="91425" bIns="91425" anchor="b" anchorCtr="0">
            <a:noAutofit/>
          </a:bodyPr>
          <a:lstStyle/>
          <a:p>
            <a:pPr lvl="0" rtl="0">
              <a:spcBef>
                <a:spcPts val="0"/>
              </a:spcBef>
              <a:buNone/>
            </a:pPr>
            <a:r>
              <a:rPr lang="en">
                <a:latin typeface="Varela Round"/>
                <a:ea typeface="Varela Round"/>
                <a:cs typeface="Varela Round"/>
                <a:sym typeface="Varela Round"/>
              </a:rPr>
              <a:t>Landing Out</a:t>
            </a:r>
          </a:p>
        </p:txBody>
      </p:sp>
      <p:pic>
        <p:nvPicPr>
          <p:cNvPr id="424" name="Shape 42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1704071"/>
            <a:ext cx="9143997" cy="5148878"/>
          </a:xfrm>
          <a:prstGeom prst="rect">
            <a:avLst/>
          </a:prstGeom>
          <a:noFill/>
          <a:ln>
            <a:noFill/>
          </a:ln>
        </p:spPr>
      </p:pic>
      <p:pic>
        <p:nvPicPr>
          <p:cNvPr id="425" name="Shape 42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848199" y="0"/>
            <a:ext cx="4295800" cy="3195198"/>
          </a:xfrm>
          <a:prstGeom prst="rect">
            <a:avLst/>
          </a:prstGeom>
          <a:noFill/>
          <a:ln>
            <a:noFill/>
          </a:ln>
        </p:spPr>
      </p:pic>
      <p:pic>
        <p:nvPicPr>
          <p:cNvPr id="426" name="Shape 426"/>
          <p:cNvPicPr preferRelativeResize="0"/>
          <p:nvPr/>
        </p:nvPicPr>
        <p:blipFill>
          <a:blip r:embed="rId5">
            <a:alphaModFix/>
          </a:blip>
          <a:stretch>
            <a:fillRect/>
          </a:stretch>
        </p:blipFill>
        <p:spPr>
          <a:xfrm>
            <a:off x="4459699" y="1223100"/>
            <a:ext cx="1552975" cy="2160675"/>
          </a:xfrm>
          <a:prstGeom prst="rect">
            <a:avLst/>
          </a:prstGeom>
          <a:noFill/>
          <a:ln>
            <a:noFill/>
          </a:ln>
        </p:spPr>
      </p:pic>
      <p:sp>
        <p:nvSpPr>
          <p:cNvPr id="427" name="Shape 427"/>
          <p:cNvSpPr txBox="1">
            <a:spLocks noGrp="1"/>
          </p:cNvSpPr>
          <p:nvPr>
            <p:ph type="title"/>
          </p:nvPr>
        </p:nvSpPr>
        <p:spPr>
          <a:xfrm>
            <a:off x="6230175" y="4089025"/>
            <a:ext cx="2020200" cy="2051400"/>
          </a:xfrm>
          <a:prstGeom prst="rect">
            <a:avLst/>
          </a:prstGeom>
        </p:spPr>
        <p:txBody>
          <a:bodyPr lIns="91425" tIns="91425" rIns="91425" bIns="91425" anchor="t" anchorCtr="0">
            <a:noAutofit/>
          </a:bodyPr>
          <a:lstStyle/>
          <a:p>
            <a:pPr lvl="0">
              <a:spcBef>
                <a:spcPts val="0"/>
              </a:spcBef>
              <a:buNone/>
            </a:pPr>
            <a:r>
              <a:rPr lang="en" sz="2400">
                <a:solidFill>
                  <a:srgbClr val="5B0F00"/>
                </a:solidFill>
                <a:latin typeface="Varela Round"/>
                <a:ea typeface="Varela Round"/>
                <a:cs typeface="Varela Round"/>
                <a:sym typeface="Varela Round"/>
              </a:rPr>
              <a:t>W</a:t>
            </a:r>
            <a:r>
              <a:rPr lang="en" sz="2400">
                <a:solidFill>
                  <a:srgbClr val="000000"/>
                </a:solidFill>
                <a:latin typeface="Varela Round"/>
                <a:ea typeface="Varela Round"/>
                <a:cs typeface="Varela Round"/>
                <a:sym typeface="Varela Round"/>
              </a:rPr>
              <a:t>ires</a:t>
            </a:r>
          </a:p>
          <a:p>
            <a:pPr lvl="0">
              <a:spcBef>
                <a:spcPts val="0"/>
              </a:spcBef>
              <a:buNone/>
            </a:pPr>
            <a:r>
              <a:rPr lang="en" sz="2400">
                <a:solidFill>
                  <a:srgbClr val="5B0F00"/>
                </a:solidFill>
                <a:latin typeface="Varela Round"/>
                <a:ea typeface="Varela Round"/>
                <a:cs typeface="Varela Round"/>
                <a:sym typeface="Varela Round"/>
              </a:rPr>
              <a:t>W</a:t>
            </a:r>
            <a:r>
              <a:rPr lang="en" sz="2400">
                <a:solidFill>
                  <a:srgbClr val="000000"/>
                </a:solidFill>
                <a:latin typeface="Varela Round"/>
                <a:ea typeface="Varela Round"/>
                <a:cs typeface="Varela Round"/>
                <a:sym typeface="Varela Round"/>
              </a:rPr>
              <a:t>ind</a:t>
            </a:r>
          </a:p>
          <a:p>
            <a:pPr lvl="0">
              <a:spcBef>
                <a:spcPts val="0"/>
              </a:spcBef>
              <a:buNone/>
            </a:pPr>
            <a:r>
              <a:rPr lang="en" sz="2400">
                <a:solidFill>
                  <a:srgbClr val="5B0F00"/>
                </a:solidFill>
                <a:latin typeface="Varela Round"/>
                <a:ea typeface="Varela Round"/>
                <a:cs typeface="Varela Round"/>
                <a:sym typeface="Varela Round"/>
              </a:rPr>
              <a:t>S</a:t>
            </a:r>
            <a:r>
              <a:rPr lang="en" sz="2400">
                <a:solidFill>
                  <a:srgbClr val="000000"/>
                </a:solidFill>
                <a:latin typeface="Varela Round"/>
                <a:ea typeface="Varela Round"/>
                <a:cs typeface="Varela Round"/>
                <a:sym typeface="Varela Round"/>
              </a:rPr>
              <a:t>lope</a:t>
            </a:r>
          </a:p>
          <a:p>
            <a:pPr lvl="0" rtl="0">
              <a:spcBef>
                <a:spcPts val="0"/>
              </a:spcBef>
              <a:buNone/>
            </a:pPr>
            <a:r>
              <a:rPr lang="en" sz="2400">
                <a:solidFill>
                  <a:srgbClr val="5B0F00"/>
                </a:solidFill>
                <a:latin typeface="Varela Round"/>
                <a:ea typeface="Varela Round"/>
                <a:cs typeface="Varela Round"/>
                <a:sym typeface="Varela Round"/>
              </a:rPr>
              <a:t>S</a:t>
            </a:r>
            <a:r>
              <a:rPr lang="en" sz="2400">
                <a:solidFill>
                  <a:srgbClr val="000000"/>
                </a:solidFill>
                <a:latin typeface="Varela Round"/>
                <a:ea typeface="Varela Round"/>
                <a:cs typeface="Varela Round"/>
                <a:sym typeface="Varela Round"/>
              </a:rPr>
              <a:t>urface</a:t>
            </a:r>
          </a:p>
        </p:txBody>
      </p:sp>
      <p:sp>
        <p:nvSpPr>
          <p:cNvPr id="428" name="Shape 428"/>
          <p:cNvSpPr txBox="1">
            <a:spLocks noGrp="1"/>
          </p:cNvSpPr>
          <p:nvPr>
            <p:ph type="title"/>
          </p:nvPr>
        </p:nvSpPr>
        <p:spPr>
          <a:xfrm>
            <a:off x="-150" y="6071500"/>
            <a:ext cx="9144000" cy="786300"/>
          </a:xfrm>
          <a:prstGeom prst="rect">
            <a:avLst/>
          </a:prstGeom>
          <a:solidFill>
            <a:srgbClr val="B7B7B7">
              <a:alpha val="46300"/>
            </a:srgbClr>
          </a:solidFill>
        </p:spPr>
        <p:txBody>
          <a:bodyPr lIns="91425" tIns="91425" rIns="91425" bIns="91425" anchor="b" anchorCtr="0">
            <a:noAutofit/>
          </a:bodyPr>
          <a:lstStyle/>
          <a:p>
            <a:pPr lvl="0" algn="ctr" rtl="0">
              <a:spcBef>
                <a:spcPts val="0"/>
              </a:spcBef>
              <a:buNone/>
            </a:pPr>
            <a:r>
              <a:rPr lang="en" sz="2400">
                <a:solidFill>
                  <a:srgbClr val="000000"/>
                </a:solidFill>
                <a:latin typeface="Varela Round"/>
                <a:ea typeface="Varela Round"/>
                <a:cs typeface="Varela Round"/>
                <a:sym typeface="Varela Round"/>
              </a:rPr>
              <a:t>You should already be comfortable with landouts.</a:t>
            </a:r>
            <a:br>
              <a:rPr lang="en" sz="2400">
                <a:solidFill>
                  <a:srgbClr val="000000"/>
                </a:solidFill>
                <a:latin typeface="Varela Round"/>
                <a:ea typeface="Varela Round"/>
                <a:cs typeface="Varela Round"/>
                <a:sym typeface="Varela Round"/>
              </a:rPr>
            </a:br>
            <a:r>
              <a:rPr lang="en" sz="2400">
                <a:solidFill>
                  <a:srgbClr val="000000"/>
                </a:solidFill>
                <a:latin typeface="Varela Round"/>
                <a:ea typeface="Varela Round"/>
                <a:cs typeface="Varela Round"/>
                <a:sym typeface="Varela Round"/>
              </a:rPr>
              <a:t>Steep approach &amp; pattern at home like landout every time.</a:t>
            </a:r>
          </a:p>
        </p:txBody>
      </p:sp>
      <p:sp>
        <p:nvSpPr>
          <p:cNvPr id="429" name="Shape 429"/>
          <p:cNvSpPr txBox="1">
            <a:spLocks noGrp="1"/>
          </p:cNvSpPr>
          <p:nvPr>
            <p:ph type="title"/>
          </p:nvPr>
        </p:nvSpPr>
        <p:spPr>
          <a:xfrm>
            <a:off x="224550" y="1704075"/>
            <a:ext cx="2742300" cy="1379100"/>
          </a:xfrm>
          <a:prstGeom prst="rect">
            <a:avLst/>
          </a:prstGeom>
        </p:spPr>
        <p:txBody>
          <a:bodyPr lIns="91425" tIns="91425" rIns="91425" bIns="91425" anchor="t" anchorCtr="0">
            <a:noAutofit/>
          </a:bodyPr>
          <a:lstStyle/>
          <a:p>
            <a:pPr lvl="0" rtl="0">
              <a:spcBef>
                <a:spcPts val="0"/>
              </a:spcBef>
              <a:buNone/>
            </a:pPr>
            <a:r>
              <a:rPr lang="en" sz="2400">
                <a:solidFill>
                  <a:srgbClr val="000000"/>
                </a:solidFill>
                <a:latin typeface="Varela Round"/>
                <a:ea typeface="Varela Round"/>
                <a:cs typeface="Varela Round"/>
                <a:sym typeface="Varela Round"/>
              </a:rPr>
              <a:t>Decide early: stop soaring start landing.</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Shape 463"/>
          <p:cNvSpPr txBox="1">
            <a:spLocks noGrp="1"/>
          </p:cNvSpPr>
          <p:nvPr>
            <p:ph type="title"/>
          </p:nvPr>
        </p:nvSpPr>
        <p:spPr>
          <a:xfrm>
            <a:off x="324475" y="197625"/>
            <a:ext cx="8094000" cy="1831500"/>
          </a:xfrm>
          <a:prstGeom prst="rect">
            <a:avLst/>
          </a:prstGeom>
        </p:spPr>
        <p:txBody>
          <a:bodyPr lIns="91425" tIns="91425" rIns="91425" bIns="91425" anchor="t" anchorCtr="0">
            <a:noAutofit/>
          </a:bodyPr>
          <a:lstStyle/>
          <a:p>
            <a:pPr lvl="0" rtl="0">
              <a:spcBef>
                <a:spcPts val="0"/>
              </a:spcBef>
              <a:buNone/>
            </a:pPr>
            <a:r>
              <a:rPr lang="en">
                <a:latin typeface="Varela Round"/>
                <a:ea typeface="Varela Round"/>
                <a:cs typeface="Varela Round"/>
                <a:sym typeface="Varela Round"/>
              </a:rPr>
              <a:t>Task Types &amp; Planning  AT</a:t>
            </a:r>
          </a:p>
        </p:txBody>
      </p:sp>
      <p:sp>
        <p:nvSpPr>
          <p:cNvPr id="464" name="Shape 464"/>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pic>
        <p:nvPicPr>
          <p:cNvPr id="465" name="Shape 465"/>
          <p:cNvPicPr preferRelativeResize="0"/>
          <p:nvPr/>
        </p:nvPicPr>
        <p:blipFill>
          <a:blip r:embed="rId3">
            <a:alphaModFix/>
          </a:blip>
          <a:stretch>
            <a:fillRect/>
          </a:stretch>
        </p:blipFill>
        <p:spPr>
          <a:xfrm>
            <a:off x="2219625" y="1161250"/>
            <a:ext cx="4857449" cy="5696750"/>
          </a:xfrm>
          <a:prstGeom prst="rect">
            <a:avLst/>
          </a:prstGeom>
          <a:noFill/>
          <a:ln>
            <a:noFill/>
          </a:ln>
        </p:spPr>
      </p:pic>
      <p:sp>
        <p:nvSpPr>
          <p:cNvPr id="466" name="Shape 466"/>
          <p:cNvSpPr txBox="1">
            <a:spLocks noGrp="1"/>
          </p:cNvSpPr>
          <p:nvPr>
            <p:ph type="title"/>
          </p:nvPr>
        </p:nvSpPr>
        <p:spPr>
          <a:xfrm>
            <a:off x="0" y="1106200"/>
            <a:ext cx="4666500" cy="374400"/>
          </a:xfrm>
          <a:prstGeom prst="rect">
            <a:avLst/>
          </a:prstGeom>
          <a:solidFill>
            <a:srgbClr val="999999"/>
          </a:solidFill>
        </p:spPr>
        <p:txBody>
          <a:bodyPr lIns="91425" tIns="91425" rIns="91425" bIns="91425" anchor="ctr" anchorCtr="0">
            <a:noAutofit/>
          </a:bodyPr>
          <a:lstStyle/>
          <a:p>
            <a:pPr lvl="0" rtl="0">
              <a:spcBef>
                <a:spcPts val="0"/>
              </a:spcBef>
              <a:buNone/>
            </a:pPr>
            <a:r>
              <a:rPr lang="en" sz="1800">
                <a:latin typeface="Varela Round"/>
                <a:ea typeface="Varela Round"/>
                <a:cs typeface="Varela Round"/>
                <a:sym typeface="Varela Round"/>
              </a:rPr>
              <a:t>Assigned Task Not used in Sports Class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Shape 471"/>
          <p:cNvSpPr txBox="1">
            <a:spLocks noGrp="1"/>
          </p:cNvSpPr>
          <p:nvPr>
            <p:ph type="title"/>
          </p:nvPr>
        </p:nvSpPr>
        <p:spPr>
          <a:xfrm>
            <a:off x="324475" y="197625"/>
            <a:ext cx="8094000" cy="1831500"/>
          </a:xfrm>
          <a:prstGeom prst="rect">
            <a:avLst/>
          </a:prstGeom>
        </p:spPr>
        <p:txBody>
          <a:bodyPr lIns="91425" tIns="91425" rIns="91425" bIns="91425" anchor="t" anchorCtr="0">
            <a:noAutofit/>
          </a:bodyPr>
          <a:lstStyle/>
          <a:p>
            <a:pPr lvl="0" rtl="0">
              <a:spcBef>
                <a:spcPts val="0"/>
              </a:spcBef>
              <a:buNone/>
            </a:pPr>
            <a:r>
              <a:rPr lang="en">
                <a:latin typeface="Varela Round"/>
                <a:ea typeface="Varela Round"/>
                <a:cs typeface="Varela Round"/>
                <a:sym typeface="Varela Round"/>
              </a:rPr>
              <a:t>Task Types &amp; Planning  MAT </a:t>
            </a:r>
          </a:p>
        </p:txBody>
      </p:sp>
      <p:sp>
        <p:nvSpPr>
          <p:cNvPr id="472" name="Shape 472"/>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pic>
        <p:nvPicPr>
          <p:cNvPr id="473" name="Shape 473"/>
          <p:cNvPicPr preferRelativeResize="0"/>
          <p:nvPr/>
        </p:nvPicPr>
        <p:blipFill>
          <a:blip r:embed="rId3">
            <a:alphaModFix/>
          </a:blip>
          <a:stretch>
            <a:fillRect/>
          </a:stretch>
        </p:blipFill>
        <p:spPr>
          <a:xfrm>
            <a:off x="634450" y="1279525"/>
            <a:ext cx="7603925" cy="5458949"/>
          </a:xfrm>
          <a:prstGeom prst="rect">
            <a:avLst/>
          </a:prstGeom>
          <a:noFill/>
          <a:ln>
            <a:no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Shape 478"/>
          <p:cNvSpPr txBox="1">
            <a:spLocks noGrp="1"/>
          </p:cNvSpPr>
          <p:nvPr>
            <p:ph type="title"/>
          </p:nvPr>
        </p:nvSpPr>
        <p:spPr>
          <a:xfrm>
            <a:off x="324475" y="197625"/>
            <a:ext cx="8094000" cy="1831500"/>
          </a:xfrm>
          <a:prstGeom prst="rect">
            <a:avLst/>
          </a:prstGeom>
        </p:spPr>
        <p:txBody>
          <a:bodyPr lIns="91425" tIns="91425" rIns="91425" bIns="91425" anchor="t" anchorCtr="0">
            <a:noAutofit/>
          </a:bodyPr>
          <a:lstStyle/>
          <a:p>
            <a:pPr lvl="0" rtl="0">
              <a:spcBef>
                <a:spcPts val="0"/>
              </a:spcBef>
              <a:buNone/>
            </a:pPr>
            <a:r>
              <a:rPr lang="en">
                <a:latin typeface="Varela Round"/>
                <a:ea typeface="Varela Round"/>
                <a:cs typeface="Varela Round"/>
                <a:sym typeface="Varela Round"/>
              </a:rPr>
              <a:t>Task Types &amp; Planning  MAT </a:t>
            </a:r>
          </a:p>
        </p:txBody>
      </p:sp>
      <p:sp>
        <p:nvSpPr>
          <p:cNvPr id="479" name="Shape 479"/>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pic>
        <p:nvPicPr>
          <p:cNvPr id="480" name="Shape 48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1100" y="713974"/>
            <a:ext cx="8011223" cy="6144023"/>
          </a:xfrm>
          <a:prstGeom prst="rect">
            <a:avLst/>
          </a:prstGeom>
          <a:noFill/>
          <a:ln>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Shape 485"/>
          <p:cNvSpPr txBox="1">
            <a:spLocks noGrp="1"/>
          </p:cNvSpPr>
          <p:nvPr>
            <p:ph type="title"/>
          </p:nvPr>
        </p:nvSpPr>
        <p:spPr>
          <a:xfrm>
            <a:off x="324475" y="197625"/>
            <a:ext cx="8094000" cy="1831500"/>
          </a:xfrm>
          <a:prstGeom prst="rect">
            <a:avLst/>
          </a:prstGeom>
        </p:spPr>
        <p:txBody>
          <a:bodyPr lIns="91425" tIns="91425" rIns="91425" bIns="91425" anchor="t" anchorCtr="0">
            <a:noAutofit/>
          </a:bodyPr>
          <a:lstStyle/>
          <a:p>
            <a:pPr lvl="0" rtl="0">
              <a:spcBef>
                <a:spcPts val="0"/>
              </a:spcBef>
              <a:buNone/>
            </a:pPr>
            <a:r>
              <a:rPr lang="en">
                <a:latin typeface="Varela Round"/>
                <a:ea typeface="Varela Round"/>
                <a:cs typeface="Varela Round"/>
                <a:sym typeface="Varela Round"/>
              </a:rPr>
              <a:t>Task Types &amp; Planning  TAT</a:t>
            </a:r>
          </a:p>
        </p:txBody>
      </p:sp>
      <p:sp>
        <p:nvSpPr>
          <p:cNvPr id="486" name="Shape 486"/>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pic>
        <p:nvPicPr>
          <p:cNvPr id="487" name="Shape 487"/>
          <p:cNvPicPr preferRelativeResize="0"/>
          <p:nvPr/>
        </p:nvPicPr>
        <p:blipFill>
          <a:blip r:embed="rId3">
            <a:alphaModFix/>
          </a:blip>
          <a:stretch>
            <a:fillRect/>
          </a:stretch>
        </p:blipFill>
        <p:spPr>
          <a:xfrm>
            <a:off x="1729950" y="1197674"/>
            <a:ext cx="5390974" cy="5453150"/>
          </a:xfrm>
          <a:prstGeom prst="rect">
            <a:avLst/>
          </a:prstGeom>
          <a:noFill/>
          <a:ln>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a:spLocks noGrp="1"/>
          </p:cNvSpPr>
          <p:nvPr>
            <p:ph type="title"/>
          </p:nvPr>
        </p:nvSpPr>
        <p:spPr>
          <a:xfrm>
            <a:off x="324475" y="197625"/>
            <a:ext cx="8094000" cy="1831500"/>
          </a:xfrm>
          <a:prstGeom prst="rect">
            <a:avLst/>
          </a:prstGeom>
        </p:spPr>
        <p:txBody>
          <a:bodyPr lIns="91425" tIns="91425" rIns="91425" bIns="91425" anchor="t" anchorCtr="0">
            <a:noAutofit/>
          </a:bodyPr>
          <a:lstStyle/>
          <a:p>
            <a:pPr lvl="0" rtl="0">
              <a:spcBef>
                <a:spcPts val="0"/>
              </a:spcBef>
              <a:buNone/>
            </a:pPr>
            <a:r>
              <a:rPr lang="en">
                <a:latin typeface="Varela Round"/>
                <a:ea typeface="Varela Round"/>
                <a:cs typeface="Varela Round"/>
                <a:sym typeface="Varela Round"/>
              </a:rPr>
              <a:t>Task Types &amp; Planning  TAT</a:t>
            </a:r>
          </a:p>
        </p:txBody>
      </p:sp>
      <p:sp>
        <p:nvSpPr>
          <p:cNvPr id="493" name="Shape 493"/>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pic>
        <p:nvPicPr>
          <p:cNvPr id="494" name="Shape 49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31525" y="719049"/>
            <a:ext cx="7973847" cy="6138949"/>
          </a:xfrm>
          <a:prstGeom prst="rect">
            <a:avLst/>
          </a:prstGeom>
          <a:noFill/>
          <a:ln>
            <a:no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Shape 499"/>
          <p:cNvPicPr preferRelativeResize="0"/>
          <p:nvPr/>
        </p:nvPicPr>
        <p:blipFill>
          <a:blip r:embed="rId3">
            <a:alphaModFix/>
          </a:blip>
          <a:stretch>
            <a:fillRect/>
          </a:stretch>
        </p:blipFill>
        <p:spPr>
          <a:xfrm>
            <a:off x="3582075" y="4057074"/>
            <a:ext cx="5561924" cy="2800924"/>
          </a:xfrm>
          <a:prstGeom prst="rect">
            <a:avLst/>
          </a:prstGeom>
          <a:noFill/>
          <a:ln>
            <a:noFill/>
          </a:ln>
        </p:spPr>
      </p:pic>
      <p:sp>
        <p:nvSpPr>
          <p:cNvPr id="500" name="Shape 500"/>
          <p:cNvSpPr txBox="1">
            <a:spLocks noGrp="1"/>
          </p:cNvSpPr>
          <p:nvPr>
            <p:ph type="title"/>
          </p:nvPr>
        </p:nvSpPr>
        <p:spPr>
          <a:xfrm>
            <a:off x="324475" y="197625"/>
            <a:ext cx="8094000" cy="1831500"/>
          </a:xfrm>
          <a:prstGeom prst="rect">
            <a:avLst/>
          </a:prstGeom>
        </p:spPr>
        <p:txBody>
          <a:bodyPr lIns="91425" tIns="91425" rIns="91425" bIns="91425" anchor="t" anchorCtr="0">
            <a:noAutofit/>
          </a:bodyPr>
          <a:lstStyle/>
          <a:p>
            <a:pPr lvl="0" rtl="0">
              <a:spcBef>
                <a:spcPts val="0"/>
              </a:spcBef>
              <a:buNone/>
            </a:pPr>
            <a:r>
              <a:rPr lang="en">
                <a:latin typeface="Varela Round"/>
                <a:ea typeface="Varela Round"/>
                <a:cs typeface="Varela Round"/>
                <a:sym typeface="Varela Round"/>
              </a:rPr>
              <a:t>Task Types &amp; Planning </a:t>
            </a:r>
          </a:p>
        </p:txBody>
      </p:sp>
      <p:sp>
        <p:nvSpPr>
          <p:cNvPr id="501" name="Shape 501"/>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pic>
        <p:nvPicPr>
          <p:cNvPr id="502" name="Shape 50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21702" y="1106199"/>
            <a:ext cx="7122297" cy="5751799"/>
          </a:xfrm>
          <a:prstGeom prst="rect">
            <a:avLst/>
          </a:prstGeom>
          <a:noFill/>
          <a:ln>
            <a:noFill/>
          </a:ln>
        </p:spPr>
      </p:pic>
      <p:sp>
        <p:nvSpPr>
          <p:cNvPr id="503" name="Shape 503"/>
          <p:cNvSpPr txBox="1">
            <a:spLocks noGrp="1"/>
          </p:cNvSpPr>
          <p:nvPr>
            <p:ph type="title"/>
          </p:nvPr>
        </p:nvSpPr>
        <p:spPr>
          <a:xfrm>
            <a:off x="0" y="1106200"/>
            <a:ext cx="4558800" cy="405000"/>
          </a:xfrm>
          <a:prstGeom prst="rect">
            <a:avLst/>
          </a:prstGeom>
          <a:solidFill>
            <a:srgbClr val="6AA84F"/>
          </a:solidFill>
        </p:spPr>
        <p:txBody>
          <a:bodyPr lIns="91425" tIns="91425" rIns="91425" bIns="91425" anchor="ctr" anchorCtr="0">
            <a:noAutofit/>
          </a:bodyPr>
          <a:lstStyle/>
          <a:p>
            <a:pPr lvl="0" rtl="0">
              <a:spcBef>
                <a:spcPts val="0"/>
              </a:spcBef>
              <a:buNone/>
            </a:pPr>
            <a:r>
              <a:rPr lang="en">
                <a:latin typeface="Varela Round"/>
                <a:ea typeface="Varela Round"/>
                <a:cs typeface="Varela Round"/>
                <a:sym typeface="Varela Round"/>
              </a:rPr>
              <a:t>Example Turn Area Task </a:t>
            </a:r>
          </a:p>
        </p:txBody>
      </p:sp>
      <p:sp>
        <p:nvSpPr>
          <p:cNvPr id="504" name="Shape 504"/>
          <p:cNvSpPr/>
          <p:nvPr/>
        </p:nvSpPr>
        <p:spPr>
          <a:xfrm>
            <a:off x="0" y="4766900"/>
            <a:ext cx="5562000" cy="2091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505" name="Shape 505"/>
          <p:cNvSpPr/>
          <p:nvPr/>
        </p:nvSpPr>
        <p:spPr>
          <a:xfrm>
            <a:off x="0" y="3612700"/>
            <a:ext cx="4192200" cy="16731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506" name="Shape 506"/>
          <p:cNvSpPr/>
          <p:nvPr/>
        </p:nvSpPr>
        <p:spPr>
          <a:xfrm>
            <a:off x="0" y="3384325"/>
            <a:ext cx="3291300" cy="1226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507" name="Shape 507"/>
          <p:cNvSpPr/>
          <p:nvPr/>
        </p:nvSpPr>
        <p:spPr>
          <a:xfrm>
            <a:off x="219975" y="3480425"/>
            <a:ext cx="3291300" cy="1226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508" name="Shape 508"/>
          <p:cNvSpPr txBox="1"/>
          <p:nvPr/>
        </p:nvSpPr>
        <p:spPr>
          <a:xfrm>
            <a:off x="0" y="3854962"/>
            <a:ext cx="9472709" cy="2861525"/>
          </a:xfrm>
          <a:prstGeom prst="rect">
            <a:avLst/>
          </a:prstGeom>
          <a:noFill/>
          <a:ln>
            <a:noFill/>
          </a:ln>
        </p:spPr>
        <p:txBody>
          <a:bodyPr lIns="91425" tIns="91425" rIns="91425" bIns="91425" anchor="t" anchorCtr="0">
            <a:noAutofit/>
          </a:bodyPr>
          <a:lstStyle/>
          <a:p>
            <a:pPr lvl="0">
              <a:spcBef>
                <a:spcPts val="0"/>
              </a:spcBef>
              <a:buClr>
                <a:schemeClr val="dk1"/>
              </a:buClr>
              <a:buSzPct val="137500"/>
              <a:buFont typeface="Arial"/>
              <a:buNone/>
            </a:pPr>
            <a:r>
              <a:rPr lang="en" sz="900" b="1" dirty="0">
                <a:latin typeface="Consolas"/>
                <a:ea typeface="Consolas"/>
                <a:cs typeface="Consolas"/>
                <a:sym typeface="Consolas"/>
              </a:rPr>
              <a:t>GTA Warm Springs 2015,  Sunday, May 03, 2015, A  Class Day 2</a:t>
            </a:r>
          </a:p>
          <a:p>
            <a:pPr lvl="0">
              <a:spcBef>
                <a:spcPts val="0"/>
              </a:spcBef>
              <a:buClr>
                <a:schemeClr val="dk1"/>
              </a:buClr>
              <a:buFont typeface="Arial"/>
              <a:buNone/>
            </a:pPr>
            <a:endParaRPr sz="900" b="1" dirty="0">
              <a:latin typeface="Consolas"/>
              <a:ea typeface="Consolas"/>
              <a:cs typeface="Consolas"/>
              <a:sym typeface="Consolas"/>
            </a:endParaRPr>
          </a:p>
          <a:p>
            <a:pPr lvl="0">
              <a:spcBef>
                <a:spcPts val="0"/>
              </a:spcBef>
              <a:buClr>
                <a:schemeClr val="dk1"/>
              </a:buClr>
              <a:buSzPct val="137500"/>
              <a:buFont typeface="Arial"/>
              <a:buNone/>
            </a:pPr>
            <a:r>
              <a:rPr lang="en" sz="900" b="1" dirty="0">
                <a:latin typeface="Consolas"/>
                <a:ea typeface="Consolas"/>
                <a:cs typeface="Consolas"/>
                <a:sym typeface="Consolas"/>
              </a:rPr>
              <a:t>Task: Turn Area			 </a:t>
            </a:r>
          </a:p>
          <a:p>
            <a:pPr lvl="0">
              <a:spcBef>
                <a:spcPts val="0"/>
              </a:spcBef>
              <a:buClr>
                <a:schemeClr val="dk1"/>
              </a:buClr>
              <a:buSzPct val="137500"/>
              <a:buFont typeface="Arial"/>
              <a:buNone/>
            </a:pPr>
            <a:r>
              <a:rPr lang="en" sz="900" b="1" dirty="0">
                <a:latin typeface="Consolas"/>
                <a:ea typeface="Consolas"/>
                <a:cs typeface="Consolas"/>
                <a:sym typeface="Consolas"/>
              </a:rPr>
              <a:t>	ID   Name           Distance (Miles)   Radius</a:t>
            </a:r>
          </a:p>
          <a:p>
            <a:pPr lvl="0">
              <a:spcBef>
                <a:spcPts val="0"/>
              </a:spcBef>
              <a:buClr>
                <a:schemeClr val="dk1"/>
              </a:buClr>
              <a:buSzPct val="137500"/>
              <a:buFont typeface="Arial"/>
              <a:buNone/>
            </a:pPr>
            <a:r>
              <a:rPr lang="en" sz="900" b="1" dirty="0">
                <a:latin typeface="Consolas"/>
                <a:ea typeface="Consolas"/>
                <a:cs typeface="Consolas"/>
                <a:sym typeface="Consolas"/>
              </a:rPr>
              <a:t> 	 1   ROOSEVELT MEM      	0.00          	3.0</a:t>
            </a:r>
          </a:p>
          <a:p>
            <a:pPr lvl="0">
              <a:spcBef>
                <a:spcPts val="0"/>
              </a:spcBef>
              <a:buClr>
                <a:schemeClr val="dk1"/>
              </a:buClr>
              <a:buSzPct val="137500"/>
              <a:buFont typeface="Arial"/>
              <a:buNone/>
            </a:pPr>
            <a:r>
              <a:rPr lang="en" sz="900" b="1" dirty="0">
                <a:latin typeface="Consolas"/>
                <a:ea typeface="Consolas"/>
                <a:cs typeface="Consolas"/>
                <a:sym typeface="Consolas"/>
              </a:rPr>
              <a:t>	56   Police Academy     	39.78         	18.0</a:t>
            </a:r>
          </a:p>
          <a:p>
            <a:pPr lvl="0">
              <a:spcBef>
                <a:spcPts val="0"/>
              </a:spcBef>
              <a:buClr>
                <a:schemeClr val="dk1"/>
              </a:buClr>
              <a:buSzPct val="137500"/>
              <a:buFont typeface="Arial"/>
              <a:buNone/>
            </a:pPr>
            <a:r>
              <a:rPr lang="en" sz="900" b="1" dirty="0">
                <a:latin typeface="Consolas"/>
                <a:ea typeface="Consolas"/>
                <a:cs typeface="Consolas"/>
                <a:sym typeface="Consolas"/>
              </a:rPr>
              <a:t>	50   Montezuma         	91.99         	30.0</a:t>
            </a:r>
          </a:p>
          <a:p>
            <a:pPr lvl="0">
              <a:spcBef>
                <a:spcPts val="0"/>
              </a:spcBef>
              <a:buClr>
                <a:schemeClr val="dk1"/>
              </a:buClr>
              <a:buSzPct val="137500"/>
              <a:buFont typeface="Arial"/>
              <a:buNone/>
            </a:pPr>
            <a:r>
              <a:rPr lang="en" sz="900" b="1" dirty="0">
                <a:latin typeface="Consolas"/>
                <a:ea typeface="Consolas"/>
                <a:cs typeface="Consolas"/>
                <a:sym typeface="Consolas"/>
              </a:rPr>
              <a:t>	29   Grayhill         	167.37         	17.0</a:t>
            </a:r>
          </a:p>
          <a:p>
            <a:pPr lvl="0">
              <a:spcBef>
                <a:spcPts val="0"/>
              </a:spcBef>
              <a:buClr>
                <a:schemeClr val="dk1"/>
              </a:buClr>
              <a:buSzPct val="137500"/>
              <a:buFont typeface="Arial"/>
              <a:buNone/>
            </a:pPr>
            <a:r>
              <a:rPr lang="en" sz="900" b="1" dirty="0">
                <a:latin typeface="Consolas"/>
                <a:ea typeface="Consolas"/>
                <a:cs typeface="Consolas"/>
                <a:sym typeface="Consolas"/>
              </a:rPr>
              <a:t> 	 1   ROOSEVELT MEM     	186.94          	1.0</a:t>
            </a:r>
          </a:p>
          <a:p>
            <a:pPr lvl="0">
              <a:spcBef>
                <a:spcPts val="0"/>
              </a:spcBef>
              <a:buClr>
                <a:schemeClr val="dk1"/>
              </a:buClr>
              <a:buSzPct val="137500"/>
              <a:buFont typeface="Arial"/>
              <a:buNone/>
            </a:pPr>
            <a:r>
              <a:rPr lang="en" sz="900" b="1" dirty="0">
                <a:latin typeface="Consolas"/>
                <a:ea typeface="Consolas"/>
                <a:cs typeface="Consolas"/>
                <a:sym typeface="Consolas"/>
              </a:rPr>
              <a:t> Minimum Time    02:30</a:t>
            </a:r>
          </a:p>
          <a:p>
            <a:pPr lvl="0">
              <a:spcBef>
                <a:spcPts val="0"/>
              </a:spcBef>
              <a:buClr>
                <a:schemeClr val="dk1"/>
              </a:buClr>
              <a:buFont typeface="Arial"/>
              <a:buNone/>
            </a:pPr>
            <a:endParaRPr sz="900" b="1" dirty="0">
              <a:latin typeface="Consolas"/>
              <a:ea typeface="Consolas"/>
              <a:cs typeface="Consolas"/>
              <a:sym typeface="Consolas"/>
            </a:endParaRPr>
          </a:p>
          <a:p>
            <a:pPr lvl="0">
              <a:spcBef>
                <a:spcPts val="0"/>
              </a:spcBef>
              <a:buClr>
                <a:schemeClr val="dk1"/>
              </a:buClr>
              <a:buSzPct val="137500"/>
              <a:buFont typeface="Arial"/>
              <a:buNone/>
            </a:pPr>
            <a:r>
              <a:rPr lang="en" sz="900" b="1" dirty="0">
                <a:latin typeface="Consolas"/>
                <a:ea typeface="Consolas"/>
                <a:cs typeface="Consolas"/>
                <a:sym typeface="Consolas"/>
              </a:rPr>
              <a:t> Cumulative                                           </a:t>
            </a:r>
            <a:r>
              <a:rPr lang="en" sz="900" b="1" dirty="0" smtClean="0">
                <a:latin typeface="Consolas"/>
                <a:ea typeface="Consolas"/>
                <a:cs typeface="Consolas"/>
                <a:sym typeface="Consolas"/>
              </a:rPr>
              <a:t> Day         </a:t>
            </a:r>
            <a:r>
              <a:rPr lang="en" sz="900" b="1" dirty="0">
                <a:latin typeface="Consolas"/>
                <a:ea typeface="Consolas"/>
                <a:cs typeface="Consolas"/>
                <a:sym typeface="Consolas"/>
              </a:rPr>
              <a:t>	Speed         	Distance     	Remarks</a:t>
            </a:r>
          </a:p>
          <a:p>
            <a:pPr lvl="0">
              <a:spcBef>
                <a:spcPts val="0"/>
              </a:spcBef>
              <a:buClr>
                <a:schemeClr val="dk1"/>
              </a:buClr>
              <a:buSzPct val="137500"/>
              <a:buFont typeface="Arial"/>
              <a:buNone/>
            </a:pPr>
            <a:r>
              <a:rPr lang="en" sz="900" b="1" dirty="0">
                <a:latin typeface="Consolas"/>
                <a:ea typeface="Consolas"/>
                <a:cs typeface="Consolas"/>
                <a:sym typeface="Consolas"/>
              </a:rPr>
              <a:t> Rank  Points  ID   Name               </a:t>
            </a:r>
            <a:r>
              <a:rPr lang="en" sz="900" b="1" dirty="0" smtClean="0">
                <a:latin typeface="Consolas"/>
                <a:ea typeface="Consolas"/>
                <a:cs typeface="Consolas"/>
                <a:sym typeface="Consolas"/>
              </a:rPr>
              <a:t>Glider  </a:t>
            </a:r>
            <a:r>
              <a:rPr lang="en" sz="900" b="1" dirty="0">
                <a:latin typeface="Consolas"/>
                <a:ea typeface="Consolas"/>
                <a:cs typeface="Consolas"/>
                <a:sym typeface="Consolas"/>
              </a:rPr>
              <a:t>	</a:t>
            </a:r>
            <a:r>
              <a:rPr lang="en" sz="900" b="1" dirty="0" smtClean="0">
                <a:latin typeface="Consolas"/>
                <a:ea typeface="Consolas"/>
                <a:cs typeface="Consolas"/>
                <a:sym typeface="Consolas"/>
              </a:rPr>
              <a:t>Rank Points  </a:t>
            </a:r>
            <a:r>
              <a:rPr lang="en" sz="900" b="1" dirty="0">
                <a:latin typeface="Consolas"/>
                <a:ea typeface="Consolas"/>
                <a:cs typeface="Consolas"/>
                <a:sym typeface="Consolas"/>
              </a:rPr>
              <a:t>Hndcp   Actual	Hndcp   Actual	Code	Penalty Points</a:t>
            </a:r>
          </a:p>
          <a:p>
            <a:pPr lvl="0">
              <a:spcBef>
                <a:spcPts val="0"/>
              </a:spcBef>
              <a:buClr>
                <a:schemeClr val="dk1"/>
              </a:buClr>
              <a:buSzPct val="137500"/>
              <a:buFont typeface="Arial"/>
              <a:buNone/>
            </a:pPr>
            <a:r>
              <a:rPr lang="en" sz="900" b="1" dirty="0">
                <a:latin typeface="Consolas"/>
                <a:ea typeface="Consolas"/>
                <a:cs typeface="Consolas"/>
                <a:sym typeface="Consolas"/>
              </a:rPr>
              <a:t> ----  -----   --   ----               </a:t>
            </a:r>
            <a:r>
              <a:rPr lang="en" sz="900" b="1" dirty="0" smtClean="0">
                <a:latin typeface="Consolas"/>
                <a:ea typeface="Consolas"/>
                <a:cs typeface="Consolas"/>
                <a:sym typeface="Consolas"/>
              </a:rPr>
              <a:t>------  </a:t>
            </a:r>
            <a:r>
              <a:rPr lang="en" sz="900" b="1" dirty="0">
                <a:latin typeface="Consolas"/>
                <a:ea typeface="Consolas"/>
                <a:cs typeface="Consolas"/>
                <a:sym typeface="Consolas"/>
              </a:rPr>
              <a:t>	</a:t>
            </a:r>
            <a:r>
              <a:rPr lang="en" sz="900" b="1" dirty="0" smtClean="0">
                <a:latin typeface="Consolas"/>
                <a:ea typeface="Consolas"/>
                <a:cs typeface="Consolas"/>
                <a:sym typeface="Consolas"/>
              </a:rPr>
              <a:t>---- ------  </a:t>
            </a:r>
            <a:r>
              <a:rPr lang="en" sz="900" b="1" dirty="0">
                <a:latin typeface="Consolas"/>
                <a:ea typeface="Consolas"/>
                <a:cs typeface="Consolas"/>
                <a:sym typeface="Consolas"/>
              </a:rPr>
              <a:t>-----   ------	-----   ------	----	------- ------</a:t>
            </a:r>
          </a:p>
          <a:p>
            <a:pPr lvl="0">
              <a:spcBef>
                <a:spcPts val="0"/>
              </a:spcBef>
              <a:buClr>
                <a:schemeClr val="dk1"/>
              </a:buClr>
              <a:buSzPct val="137500"/>
              <a:buFont typeface="Arial"/>
              <a:buNone/>
            </a:pPr>
            <a:r>
              <a:rPr lang="en" sz="900" b="1" dirty="0">
                <a:latin typeface="Consolas"/>
                <a:ea typeface="Consolas"/>
                <a:cs typeface="Consolas"/>
                <a:sym typeface="Consolas"/>
              </a:rPr>
              <a:t>    1   1000   WB   Berry, Wally       </a:t>
            </a:r>
            <a:r>
              <a:rPr lang="en" sz="900" b="1" dirty="0" smtClean="0">
                <a:latin typeface="Consolas"/>
                <a:ea typeface="Consolas"/>
                <a:cs typeface="Consolas"/>
                <a:sym typeface="Consolas"/>
              </a:rPr>
              <a:t>Libelle H3</a:t>
            </a:r>
            <a:r>
              <a:rPr lang="en" sz="900" b="1" dirty="0">
                <a:latin typeface="Consolas"/>
                <a:ea typeface="Consolas"/>
                <a:cs typeface="Consolas"/>
                <a:sym typeface="Consolas"/>
              </a:rPr>
              <a:t>	1      1000	57.29   58.28	156.09  158.79      	 </a:t>
            </a:r>
          </a:p>
          <a:p>
            <a:pPr lvl="0">
              <a:spcBef>
                <a:spcPts val="0"/>
              </a:spcBef>
              <a:buClr>
                <a:schemeClr val="dk1"/>
              </a:buClr>
              <a:buSzPct val="137500"/>
              <a:buFont typeface="Arial"/>
              <a:buNone/>
            </a:pPr>
            <a:r>
              <a:rPr lang="en" sz="900" b="1" dirty="0">
                <a:latin typeface="Consolas"/>
                <a:ea typeface="Consolas"/>
                <a:cs typeface="Consolas"/>
                <a:sym typeface="Consolas"/>
              </a:rPr>
              <a:t>    </a:t>
            </a:r>
            <a:r>
              <a:rPr lang="en" sz="900" b="1" dirty="0" smtClean="0">
                <a:latin typeface="Consolas"/>
                <a:ea typeface="Consolas"/>
                <a:cs typeface="Consolas"/>
                <a:sym typeface="Consolas"/>
              </a:rPr>
              <a:t>2    </a:t>
            </a:r>
            <a:r>
              <a:rPr lang="en" sz="900" b="1" dirty="0">
                <a:latin typeface="Consolas"/>
                <a:ea typeface="Consolas"/>
                <a:cs typeface="Consolas"/>
                <a:sym typeface="Consolas"/>
              </a:rPr>
              <a:t>982   H6   Ruf, Chris         </a:t>
            </a:r>
            <a:r>
              <a:rPr lang="en" sz="900" b="1" dirty="0" smtClean="0">
                <a:latin typeface="Consolas"/>
                <a:ea typeface="Consolas"/>
                <a:cs typeface="Consolas"/>
                <a:sym typeface="Consolas"/>
              </a:rPr>
              <a:t>303 Mosqui</a:t>
            </a:r>
            <a:r>
              <a:rPr lang="en" sz="900" b="1" dirty="0">
                <a:latin typeface="Consolas"/>
                <a:ea typeface="Consolas"/>
                <a:cs typeface="Consolas"/>
                <a:sym typeface="Consolas"/>
              </a:rPr>
              <a:t>	2  </a:t>
            </a:r>
            <a:r>
              <a:rPr lang="en" sz="900" b="1" dirty="0" smtClean="0">
                <a:latin typeface="Consolas"/>
                <a:ea typeface="Consolas"/>
                <a:cs typeface="Consolas"/>
                <a:sym typeface="Consolas"/>
              </a:rPr>
              <a:t>     982</a:t>
            </a:r>
            <a:r>
              <a:rPr lang="en" sz="900" b="1" dirty="0">
                <a:latin typeface="Consolas"/>
                <a:ea typeface="Consolas"/>
                <a:cs typeface="Consolas"/>
                <a:sym typeface="Consolas"/>
              </a:rPr>
              <a:t>	56.27   59.87	145.39  154.67      	 </a:t>
            </a:r>
          </a:p>
          <a:p>
            <a:pPr lvl="0">
              <a:spcBef>
                <a:spcPts val="0"/>
              </a:spcBef>
              <a:buClr>
                <a:schemeClr val="dk1"/>
              </a:buClr>
              <a:buSzPct val="137500"/>
              <a:buFont typeface="Arial"/>
              <a:buNone/>
            </a:pPr>
            <a:r>
              <a:rPr lang="en" sz="900" b="1" dirty="0">
                <a:latin typeface="Consolas"/>
                <a:ea typeface="Consolas"/>
                <a:cs typeface="Consolas"/>
                <a:sym typeface="Consolas"/>
              </a:rPr>
              <a:t>    </a:t>
            </a:r>
            <a:r>
              <a:rPr lang="en" sz="900" b="1" dirty="0" smtClean="0">
                <a:latin typeface="Consolas"/>
                <a:ea typeface="Consolas"/>
                <a:cs typeface="Consolas"/>
                <a:sym typeface="Consolas"/>
              </a:rPr>
              <a:t>3    </a:t>
            </a:r>
            <a:r>
              <a:rPr lang="en" sz="900" b="1" dirty="0">
                <a:latin typeface="Consolas"/>
                <a:ea typeface="Consolas"/>
                <a:cs typeface="Consolas"/>
                <a:sym typeface="Consolas"/>
              </a:rPr>
              <a:t>970  1FL   Larsen, Tim        </a:t>
            </a:r>
            <a:r>
              <a:rPr lang="en" sz="900" b="1" dirty="0" smtClean="0">
                <a:latin typeface="Consolas"/>
                <a:ea typeface="Consolas"/>
                <a:cs typeface="Consolas"/>
                <a:sym typeface="Consolas"/>
              </a:rPr>
              <a:t>304CZ     </a:t>
            </a:r>
            <a:r>
              <a:rPr lang="en" sz="900" b="1" dirty="0">
                <a:latin typeface="Consolas"/>
                <a:ea typeface="Consolas"/>
                <a:cs typeface="Consolas"/>
                <a:sym typeface="Consolas"/>
              </a:rPr>
              <a:t>	3  </a:t>
            </a:r>
            <a:r>
              <a:rPr lang="en" sz="900" b="1" dirty="0" smtClean="0">
                <a:latin typeface="Consolas"/>
                <a:ea typeface="Consolas"/>
                <a:cs typeface="Consolas"/>
                <a:sym typeface="Consolas"/>
              </a:rPr>
              <a:t>     970</a:t>
            </a:r>
            <a:r>
              <a:rPr lang="en" sz="900" b="1" dirty="0">
                <a:latin typeface="Consolas"/>
                <a:ea typeface="Consolas"/>
                <a:cs typeface="Consolas"/>
                <a:sym typeface="Consolas"/>
              </a:rPr>
              <a:t>	55.60   59.33	148.73  158.73      	 </a:t>
            </a:r>
          </a:p>
          <a:p>
            <a:pPr lvl="0">
              <a:spcBef>
                <a:spcPts val="0"/>
              </a:spcBef>
              <a:buClr>
                <a:schemeClr val="dk1"/>
              </a:buClr>
              <a:buSzPct val="137500"/>
              <a:buFont typeface="Arial"/>
              <a:buNone/>
            </a:pPr>
            <a:r>
              <a:rPr lang="en" sz="900" b="1" dirty="0">
                <a:latin typeface="Consolas"/>
                <a:ea typeface="Consolas"/>
                <a:cs typeface="Consolas"/>
                <a:sym typeface="Consolas"/>
              </a:rPr>
              <a:t>    </a:t>
            </a:r>
            <a:r>
              <a:rPr lang="en" sz="900" b="1" dirty="0" smtClean="0">
                <a:latin typeface="Consolas"/>
                <a:ea typeface="Consolas"/>
                <a:cs typeface="Consolas"/>
                <a:sym typeface="Consolas"/>
              </a:rPr>
              <a:t>4    </a:t>
            </a:r>
            <a:r>
              <a:rPr lang="en" sz="900" b="1" dirty="0">
                <a:latin typeface="Consolas"/>
                <a:ea typeface="Consolas"/>
                <a:cs typeface="Consolas"/>
                <a:sym typeface="Consolas"/>
              </a:rPr>
              <a:t>962   OG   Jaeger, Dieter     </a:t>
            </a:r>
            <a:r>
              <a:rPr lang="en" sz="900" b="1" dirty="0" smtClean="0">
                <a:latin typeface="Consolas"/>
                <a:ea typeface="Consolas"/>
                <a:cs typeface="Consolas"/>
                <a:sym typeface="Consolas"/>
              </a:rPr>
              <a:t>Cirrus    </a:t>
            </a:r>
            <a:r>
              <a:rPr lang="en" sz="900" b="1" dirty="0">
                <a:latin typeface="Consolas"/>
                <a:ea typeface="Consolas"/>
                <a:cs typeface="Consolas"/>
                <a:sym typeface="Consolas"/>
              </a:rPr>
              <a:t>	4  </a:t>
            </a:r>
            <a:r>
              <a:rPr lang="en" sz="900" b="1" dirty="0" smtClean="0">
                <a:latin typeface="Consolas"/>
                <a:ea typeface="Consolas"/>
                <a:cs typeface="Consolas"/>
                <a:sym typeface="Consolas"/>
              </a:rPr>
              <a:t>     962</a:t>
            </a:r>
            <a:r>
              <a:rPr lang="en" sz="900" b="1" dirty="0">
                <a:latin typeface="Consolas"/>
                <a:ea typeface="Consolas"/>
                <a:cs typeface="Consolas"/>
                <a:sym typeface="Consolas"/>
              </a:rPr>
              <a:t>	55.09   55.09	140.99  140.99      	 </a:t>
            </a:r>
          </a:p>
          <a:p>
            <a:pPr lvl="0">
              <a:spcBef>
                <a:spcPts val="0"/>
              </a:spcBef>
              <a:buClr>
                <a:schemeClr val="dk1"/>
              </a:buClr>
              <a:buSzPct val="137500"/>
              <a:buFont typeface="Arial"/>
              <a:buNone/>
            </a:pPr>
            <a:r>
              <a:rPr lang="en" sz="900" b="1" dirty="0">
                <a:latin typeface="Consolas"/>
                <a:ea typeface="Consolas"/>
                <a:cs typeface="Consolas"/>
                <a:sym typeface="Consolas"/>
              </a:rPr>
              <a:t>    </a:t>
            </a:r>
            <a:r>
              <a:rPr lang="en" sz="900" b="1" dirty="0" smtClean="0">
                <a:latin typeface="Consolas"/>
                <a:ea typeface="Consolas"/>
                <a:cs typeface="Consolas"/>
                <a:sym typeface="Consolas"/>
              </a:rPr>
              <a:t>5    </a:t>
            </a:r>
            <a:r>
              <a:rPr lang="en" sz="900" b="1" dirty="0">
                <a:latin typeface="Consolas"/>
                <a:ea typeface="Consolas"/>
                <a:cs typeface="Consolas"/>
                <a:sym typeface="Consolas"/>
              </a:rPr>
              <a:t>943   J4   BoJack, John       </a:t>
            </a:r>
            <a:r>
              <a:rPr lang="en" sz="900" b="1" dirty="0" smtClean="0">
                <a:latin typeface="Consolas"/>
                <a:ea typeface="Consolas"/>
                <a:cs typeface="Consolas"/>
                <a:sym typeface="Consolas"/>
              </a:rPr>
              <a:t>LS-10-18  </a:t>
            </a:r>
            <a:r>
              <a:rPr lang="en" sz="900" b="1" dirty="0">
                <a:latin typeface="Consolas"/>
                <a:ea typeface="Consolas"/>
                <a:cs typeface="Consolas"/>
                <a:sym typeface="Consolas"/>
              </a:rPr>
              <a:t>	5  </a:t>
            </a:r>
            <a:r>
              <a:rPr lang="en" sz="900" b="1" dirty="0" smtClean="0">
                <a:latin typeface="Consolas"/>
                <a:ea typeface="Consolas"/>
                <a:cs typeface="Consolas"/>
                <a:sym typeface="Consolas"/>
              </a:rPr>
              <a:t>     943</a:t>
            </a:r>
            <a:r>
              <a:rPr lang="en" sz="900" b="1" dirty="0">
                <a:latin typeface="Consolas"/>
                <a:ea typeface="Consolas"/>
                <a:cs typeface="Consolas"/>
                <a:sym typeface="Consolas"/>
              </a:rPr>
              <a:t>	54.03   63.57	143.84  169.23      	 </a:t>
            </a:r>
          </a:p>
          <a:p>
            <a:pPr lvl="0">
              <a:spcBef>
                <a:spcPts val="0"/>
              </a:spcBef>
              <a:buNone/>
            </a:pPr>
            <a:r>
              <a:rPr lang="en" sz="900" b="1" dirty="0">
                <a:latin typeface="Consolas"/>
                <a:ea typeface="Consolas"/>
                <a:cs typeface="Consolas"/>
                <a:sym typeface="Consolas"/>
              </a:rPr>
              <a:t>    </a:t>
            </a:r>
            <a:r>
              <a:rPr lang="en" sz="900" b="1" dirty="0" smtClean="0">
                <a:latin typeface="Consolas"/>
                <a:ea typeface="Consolas"/>
                <a:cs typeface="Consolas"/>
                <a:sym typeface="Consolas"/>
              </a:rPr>
              <a:t>6    940  </a:t>
            </a:r>
            <a:r>
              <a:rPr lang="en" sz="900" b="1" dirty="0">
                <a:latin typeface="Consolas"/>
                <a:ea typeface="Consolas"/>
                <a:cs typeface="Consolas"/>
                <a:sym typeface="Consolas"/>
              </a:rPr>
              <a:t>2EZ   McGowin, Tim       </a:t>
            </a:r>
            <a:r>
              <a:rPr lang="en" sz="900" b="1" dirty="0" smtClean="0">
                <a:latin typeface="Consolas"/>
                <a:ea typeface="Consolas"/>
                <a:cs typeface="Consolas"/>
                <a:sym typeface="Consolas"/>
              </a:rPr>
              <a:t>304CZ-15  </a:t>
            </a:r>
            <a:r>
              <a:rPr lang="en" sz="900" b="1" dirty="0">
                <a:latin typeface="Consolas"/>
                <a:ea typeface="Consolas"/>
                <a:cs typeface="Consolas"/>
                <a:sym typeface="Consolas"/>
              </a:rPr>
              <a:t>	6  </a:t>
            </a:r>
            <a:r>
              <a:rPr lang="en" sz="900" b="1" dirty="0" smtClean="0">
                <a:latin typeface="Consolas"/>
                <a:ea typeface="Consolas"/>
                <a:cs typeface="Consolas"/>
                <a:sym typeface="Consolas"/>
              </a:rPr>
              <a:t>     940</a:t>
            </a:r>
            <a:r>
              <a:rPr lang="en" sz="900" b="1" dirty="0">
                <a:latin typeface="Consolas"/>
                <a:ea typeface="Consolas"/>
                <a:cs typeface="Consolas"/>
                <a:sym typeface="Consolas"/>
              </a:rPr>
              <a:t>	53.88   57.49	144.12  153.81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324475" y="197625"/>
            <a:ext cx="8094000" cy="1831500"/>
          </a:xfrm>
          <a:prstGeom prst="rect">
            <a:avLst/>
          </a:prstGeom>
        </p:spPr>
        <p:txBody>
          <a:bodyPr lIns="91425" tIns="91425" rIns="91425" bIns="91425" anchor="t" anchorCtr="0">
            <a:noAutofit/>
          </a:bodyPr>
          <a:lstStyle/>
          <a:p>
            <a:pPr lvl="0" rtl="0">
              <a:spcBef>
                <a:spcPts val="0"/>
              </a:spcBef>
              <a:buNone/>
            </a:pPr>
            <a:r>
              <a:rPr lang="en">
                <a:latin typeface="Varela Round"/>
                <a:ea typeface="Varela Round"/>
                <a:cs typeface="Varela Round"/>
                <a:sym typeface="Varela Round"/>
              </a:rPr>
              <a:t>Turnpoint Control</a:t>
            </a:r>
          </a:p>
        </p:txBody>
      </p:sp>
      <p:sp>
        <p:nvSpPr>
          <p:cNvPr id="514" name="Shape 514"/>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pic>
        <p:nvPicPr>
          <p:cNvPr id="515" name="Shape 515"/>
          <p:cNvPicPr preferRelativeResize="0"/>
          <p:nvPr/>
        </p:nvPicPr>
        <p:blipFill>
          <a:blip r:embed="rId3">
            <a:alphaModFix/>
          </a:blip>
          <a:stretch>
            <a:fillRect/>
          </a:stretch>
        </p:blipFill>
        <p:spPr>
          <a:xfrm>
            <a:off x="1043912" y="1346799"/>
            <a:ext cx="6771324" cy="5304024"/>
          </a:xfrm>
          <a:prstGeom prst="rect">
            <a:avLst/>
          </a:prstGeom>
          <a:noFill/>
          <a:ln>
            <a:noFill/>
          </a:ln>
        </p:spPr>
      </p:pic>
      <p:sp>
        <p:nvSpPr>
          <p:cNvPr id="516" name="Shape 516"/>
          <p:cNvSpPr/>
          <p:nvPr/>
        </p:nvSpPr>
        <p:spPr>
          <a:xfrm>
            <a:off x="955675" y="1275525"/>
            <a:ext cx="2885700" cy="699300"/>
          </a:xfrm>
          <a:prstGeom prst="roundRect">
            <a:avLst>
              <a:gd name="adj" fmla="val 16667"/>
            </a:avLst>
          </a:prstGeom>
          <a:noFill/>
          <a:ln w="38100" cap="flat" cmpd="sng">
            <a:solidFill>
              <a:srgbClr val="9900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Shape 521"/>
          <p:cNvSpPr txBox="1">
            <a:spLocks noGrp="1"/>
          </p:cNvSpPr>
          <p:nvPr>
            <p:ph type="title"/>
          </p:nvPr>
        </p:nvSpPr>
        <p:spPr>
          <a:xfrm>
            <a:off x="324475" y="197625"/>
            <a:ext cx="8094000" cy="1831500"/>
          </a:xfrm>
          <a:prstGeom prst="rect">
            <a:avLst/>
          </a:prstGeom>
        </p:spPr>
        <p:txBody>
          <a:bodyPr lIns="91425" tIns="91425" rIns="91425" bIns="91425" anchor="t" anchorCtr="0">
            <a:noAutofit/>
          </a:bodyPr>
          <a:lstStyle/>
          <a:p>
            <a:pPr lvl="0" rtl="0">
              <a:spcBef>
                <a:spcPts val="0"/>
              </a:spcBef>
              <a:buNone/>
            </a:pPr>
            <a:r>
              <a:rPr lang="en">
                <a:latin typeface="Varela Round"/>
                <a:ea typeface="Varela Round"/>
                <a:cs typeface="Varela Round"/>
                <a:sym typeface="Varela Round"/>
              </a:rPr>
              <a:t>Starting </a:t>
            </a:r>
          </a:p>
        </p:txBody>
      </p:sp>
      <p:sp>
        <p:nvSpPr>
          <p:cNvPr id="522" name="Shape 522"/>
          <p:cNvSpPr txBox="1">
            <a:spLocks noGrp="1"/>
          </p:cNvSpPr>
          <p:nvPr>
            <p:ph type="body" idx="1"/>
          </p:nvPr>
        </p:nvSpPr>
        <p:spPr>
          <a:xfrm>
            <a:off x="371200" y="2560600"/>
            <a:ext cx="4124100" cy="3605700"/>
          </a:xfrm>
          <a:prstGeom prst="rect">
            <a:avLst/>
          </a:prstGeom>
        </p:spPr>
        <p:txBody>
          <a:bodyPr lIns="91425" tIns="91425" rIns="91425" bIns="91425" anchor="t" anchorCtr="0">
            <a:noAutofit/>
          </a:bodyPr>
          <a:lstStyle/>
          <a:p>
            <a:pPr marL="0" lvl="0" indent="0" rtl="0">
              <a:lnSpc>
                <a:spcPct val="100000"/>
              </a:lnSpc>
              <a:spcBef>
                <a:spcPts val="0"/>
              </a:spcBef>
              <a:spcAft>
                <a:spcPts val="0"/>
              </a:spcAft>
              <a:buNone/>
            </a:pPr>
            <a:endParaRPr sz="2800" dirty="0">
              <a:solidFill>
                <a:schemeClr val="dk1"/>
              </a:solidFill>
            </a:endParaRPr>
          </a:p>
          <a:p>
            <a:pPr marL="0" lvl="0" indent="0" rtl="0">
              <a:lnSpc>
                <a:spcPct val="90000"/>
              </a:lnSpc>
              <a:spcBef>
                <a:spcPts val="0"/>
              </a:spcBef>
              <a:spcAft>
                <a:spcPts val="0"/>
              </a:spcAft>
              <a:buNone/>
            </a:pPr>
            <a:endParaRPr sz="2800" dirty="0">
              <a:solidFill>
                <a:schemeClr val="dk1"/>
              </a:solidFill>
            </a:endParaRPr>
          </a:p>
          <a:p>
            <a:pPr lvl="0" rtl="0">
              <a:spcBef>
                <a:spcPts val="0"/>
              </a:spcBef>
              <a:buNone/>
            </a:pPr>
            <a:endParaRPr sz="2800" dirty="0">
              <a:solidFill>
                <a:schemeClr val="dk1"/>
              </a:solidFill>
            </a:endParaRPr>
          </a:p>
        </p:txBody>
      </p:sp>
      <p:sp>
        <p:nvSpPr>
          <p:cNvPr id="523" name="Shape 523"/>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grpSp>
        <p:nvGrpSpPr>
          <p:cNvPr id="524" name="Shape 524"/>
          <p:cNvGrpSpPr/>
          <p:nvPr/>
        </p:nvGrpSpPr>
        <p:grpSpPr>
          <a:xfrm>
            <a:off x="564275" y="1495500"/>
            <a:ext cx="7325174" cy="5301225"/>
            <a:chOff x="947800" y="1326300"/>
            <a:chExt cx="7325174" cy="5301225"/>
          </a:xfrm>
        </p:grpSpPr>
        <p:pic>
          <p:nvPicPr>
            <p:cNvPr id="525" name="Shape 525"/>
            <p:cNvPicPr preferRelativeResize="0"/>
            <p:nvPr/>
          </p:nvPicPr>
          <p:blipFill>
            <a:blip r:embed="rId3">
              <a:alphaModFix/>
            </a:blip>
            <a:stretch>
              <a:fillRect/>
            </a:stretch>
          </p:blipFill>
          <p:spPr>
            <a:xfrm>
              <a:off x="947800" y="1326300"/>
              <a:ext cx="7325174" cy="5301225"/>
            </a:xfrm>
            <a:prstGeom prst="rect">
              <a:avLst/>
            </a:prstGeom>
            <a:noFill/>
            <a:ln>
              <a:noFill/>
            </a:ln>
          </p:spPr>
        </p:pic>
        <p:sp>
          <p:nvSpPr>
            <p:cNvPr id="526" name="Shape 526"/>
            <p:cNvSpPr/>
            <p:nvPr/>
          </p:nvSpPr>
          <p:spPr>
            <a:xfrm>
              <a:off x="6205975" y="6065500"/>
              <a:ext cx="2067000" cy="329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527" name="Shape 527"/>
            <p:cNvSpPr txBox="1"/>
            <p:nvPr/>
          </p:nvSpPr>
          <p:spPr>
            <a:xfrm>
              <a:off x="6814675" y="5902575"/>
              <a:ext cx="1172100" cy="329400"/>
            </a:xfrm>
            <a:prstGeom prst="rect">
              <a:avLst/>
            </a:prstGeom>
            <a:solidFill>
              <a:srgbClr val="FFFFFF"/>
            </a:solidFill>
            <a:ln>
              <a:noFill/>
            </a:ln>
          </p:spPr>
          <p:txBody>
            <a:bodyPr lIns="91425" tIns="91425" rIns="91425" bIns="91425" anchor="t" anchorCtr="0">
              <a:noAutofit/>
            </a:bodyPr>
            <a:lstStyle/>
            <a:p>
              <a:pPr lvl="0">
                <a:spcBef>
                  <a:spcPts val="0"/>
                </a:spcBef>
                <a:buNone/>
              </a:pPr>
              <a:r>
                <a:rPr lang="en" sz="2000" b="1"/>
                <a:t>5 sm</a:t>
              </a:r>
            </a:p>
          </p:txBody>
        </p:sp>
      </p:grpSp>
      <p:sp>
        <p:nvSpPr>
          <p:cNvPr id="528" name="Shape 528"/>
          <p:cNvSpPr txBox="1">
            <a:spLocks noGrp="1"/>
          </p:cNvSpPr>
          <p:nvPr>
            <p:ph type="body" idx="1"/>
          </p:nvPr>
        </p:nvSpPr>
        <p:spPr>
          <a:xfrm>
            <a:off x="4830600" y="1106200"/>
            <a:ext cx="4313400" cy="772200"/>
          </a:xfrm>
          <a:prstGeom prst="rect">
            <a:avLst/>
          </a:prstGeom>
        </p:spPr>
        <p:txBody>
          <a:bodyPr lIns="91425" tIns="91425" rIns="91425" bIns="91425" anchor="t" anchorCtr="0">
            <a:noAutofit/>
          </a:bodyPr>
          <a:lstStyle/>
          <a:p>
            <a:pPr marL="0" lvl="0" indent="0" rtl="0">
              <a:lnSpc>
                <a:spcPct val="90000"/>
              </a:lnSpc>
              <a:spcBef>
                <a:spcPts val="0"/>
              </a:spcBef>
              <a:spcAft>
                <a:spcPts val="0"/>
              </a:spcAft>
              <a:buNone/>
            </a:pPr>
            <a:r>
              <a:rPr lang="en" sz="1800">
                <a:solidFill>
                  <a:srgbClr val="5B0F00"/>
                </a:solidFill>
              </a:rPr>
              <a:t>Start early as beginner, let pack catch and pass you so you have company.</a:t>
            </a:r>
          </a:p>
          <a:p>
            <a:pPr lvl="0" rtl="0">
              <a:spcBef>
                <a:spcPts val="0"/>
              </a:spcBef>
              <a:buNone/>
            </a:pPr>
            <a:endParaRPr sz="1800" dirty="0">
              <a:solidFill>
                <a:srgbClr val="5B0F00"/>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Shape 533"/>
          <p:cNvSpPr txBox="1">
            <a:spLocks noGrp="1"/>
          </p:cNvSpPr>
          <p:nvPr>
            <p:ph type="title"/>
          </p:nvPr>
        </p:nvSpPr>
        <p:spPr>
          <a:xfrm>
            <a:off x="324475" y="197625"/>
            <a:ext cx="8094000" cy="1831500"/>
          </a:xfrm>
          <a:prstGeom prst="rect">
            <a:avLst/>
          </a:prstGeom>
        </p:spPr>
        <p:txBody>
          <a:bodyPr lIns="91425" tIns="91425" rIns="91425" bIns="91425" anchor="t" anchorCtr="0">
            <a:noAutofit/>
          </a:bodyPr>
          <a:lstStyle/>
          <a:p>
            <a:pPr lvl="0" rtl="0">
              <a:spcBef>
                <a:spcPts val="0"/>
              </a:spcBef>
              <a:buNone/>
            </a:pPr>
            <a:r>
              <a:rPr lang="en">
                <a:latin typeface="Varela Round"/>
                <a:ea typeface="Varela Round"/>
                <a:cs typeface="Varela Round"/>
                <a:sym typeface="Varela Round"/>
              </a:rPr>
              <a:t>Starting </a:t>
            </a:r>
          </a:p>
        </p:txBody>
      </p:sp>
      <p:sp>
        <p:nvSpPr>
          <p:cNvPr id="534" name="Shape 534"/>
          <p:cNvSpPr txBox="1">
            <a:spLocks noGrp="1"/>
          </p:cNvSpPr>
          <p:nvPr>
            <p:ph type="body" idx="1"/>
          </p:nvPr>
        </p:nvSpPr>
        <p:spPr>
          <a:xfrm>
            <a:off x="371200" y="2560600"/>
            <a:ext cx="4124100" cy="3605700"/>
          </a:xfrm>
          <a:prstGeom prst="rect">
            <a:avLst/>
          </a:prstGeom>
        </p:spPr>
        <p:txBody>
          <a:bodyPr lIns="91425" tIns="91425" rIns="91425" bIns="91425" anchor="t" anchorCtr="0">
            <a:noAutofit/>
          </a:bodyPr>
          <a:lstStyle/>
          <a:p>
            <a:pPr marL="0" lvl="0" indent="0" rtl="0">
              <a:lnSpc>
                <a:spcPct val="100000"/>
              </a:lnSpc>
              <a:spcBef>
                <a:spcPts val="0"/>
              </a:spcBef>
              <a:spcAft>
                <a:spcPts val="0"/>
              </a:spcAft>
              <a:buNone/>
            </a:pPr>
            <a:endParaRPr sz="2800" dirty="0">
              <a:solidFill>
                <a:schemeClr val="dk1"/>
              </a:solidFill>
            </a:endParaRPr>
          </a:p>
          <a:p>
            <a:pPr marL="0" lvl="0" indent="0" rtl="0">
              <a:lnSpc>
                <a:spcPct val="90000"/>
              </a:lnSpc>
              <a:spcBef>
                <a:spcPts val="0"/>
              </a:spcBef>
              <a:spcAft>
                <a:spcPts val="0"/>
              </a:spcAft>
              <a:buNone/>
            </a:pPr>
            <a:endParaRPr sz="2800" dirty="0">
              <a:solidFill>
                <a:schemeClr val="dk1"/>
              </a:solidFill>
            </a:endParaRPr>
          </a:p>
          <a:p>
            <a:pPr lvl="0" rtl="0">
              <a:spcBef>
                <a:spcPts val="0"/>
              </a:spcBef>
              <a:buNone/>
            </a:pPr>
            <a:endParaRPr sz="2800" dirty="0">
              <a:solidFill>
                <a:schemeClr val="dk1"/>
              </a:solidFill>
            </a:endParaRPr>
          </a:p>
        </p:txBody>
      </p:sp>
      <p:sp>
        <p:nvSpPr>
          <p:cNvPr id="535" name="Shape 535"/>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pic>
        <p:nvPicPr>
          <p:cNvPr id="536" name="Shape 536"/>
          <p:cNvPicPr preferRelativeResize="0"/>
          <p:nvPr/>
        </p:nvPicPr>
        <p:blipFill>
          <a:blip r:embed="rId3">
            <a:alphaModFix/>
          </a:blip>
          <a:stretch>
            <a:fillRect/>
          </a:stretch>
        </p:blipFill>
        <p:spPr>
          <a:xfrm>
            <a:off x="893750" y="1182899"/>
            <a:ext cx="7256974" cy="551285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20" name="Shape 173"/>
          <p:cNvPicPr preferRelativeResize="0"/>
          <p:nvPr/>
        </p:nvPicPr>
        <p:blipFill rotWithShape="1">
          <a:blip r:embed="rId3">
            <a:alphaModFix/>
          </a:blip>
          <a:srcRect l="10826" r="27414"/>
          <a:stretch/>
        </p:blipFill>
        <p:spPr>
          <a:xfrm>
            <a:off x="4832100" y="71425"/>
            <a:ext cx="4311901" cy="6480875"/>
          </a:xfrm>
          <a:prstGeom prst="rect">
            <a:avLst/>
          </a:prstGeom>
          <a:noFill/>
          <a:ln>
            <a:noFill/>
          </a:ln>
        </p:spPr>
      </p:pic>
      <p:sp>
        <p:nvSpPr>
          <p:cNvPr id="174" name="Shape 174"/>
          <p:cNvSpPr txBox="1">
            <a:spLocks noGrp="1"/>
          </p:cNvSpPr>
          <p:nvPr>
            <p:ph type="body" idx="1"/>
          </p:nvPr>
        </p:nvSpPr>
        <p:spPr>
          <a:xfrm>
            <a:off x="121375" y="2267025"/>
            <a:ext cx="4784400" cy="4515900"/>
          </a:xfrm>
          <a:prstGeom prst="rect">
            <a:avLst/>
          </a:prstGeom>
        </p:spPr>
        <p:txBody>
          <a:bodyPr lIns="91425" tIns="91425" rIns="91425" bIns="91425" anchor="t" anchorCtr="0">
            <a:noAutofit/>
          </a:bodyPr>
          <a:lstStyle/>
          <a:p>
            <a:pPr marL="457200" indent="-342900">
              <a:buClr>
                <a:srgbClr val="741B47"/>
              </a:buClr>
            </a:pPr>
            <a:r>
              <a:rPr lang="en" sz="1800" dirty="0">
                <a:solidFill>
                  <a:srgbClr val="741B47"/>
                </a:solidFill>
                <a:latin typeface="Varela Round"/>
                <a:ea typeface="Varela Round"/>
                <a:cs typeface="Varela Round"/>
                <a:sym typeface="Varela Round"/>
              </a:rPr>
              <a:t>Racers &amp; </a:t>
            </a:r>
            <a:r>
              <a:rPr lang="en" sz="1800" dirty="0" smtClean="0">
                <a:solidFill>
                  <a:srgbClr val="741B47"/>
                </a:solidFill>
                <a:latin typeface="Varela Round"/>
                <a:ea typeface="Varela Round"/>
                <a:cs typeface="Varela Round"/>
                <a:sym typeface="Varela Round"/>
              </a:rPr>
              <a:t>XC</a:t>
            </a:r>
            <a:r>
              <a:rPr lang="en-US" sz="1800" dirty="0" smtClean="0">
                <a:solidFill>
                  <a:srgbClr val="741B47"/>
                </a:solidFill>
                <a:latin typeface="Varela Round"/>
                <a:ea typeface="Varela Round"/>
                <a:cs typeface="Varela Round"/>
                <a:sym typeface="Varela Round"/>
              </a:rPr>
              <a:t> record and badge </a:t>
            </a:r>
            <a:r>
              <a:rPr lang="en" sz="1800" dirty="0" smtClean="0">
                <a:solidFill>
                  <a:srgbClr val="741B47"/>
                </a:solidFill>
                <a:latin typeface="Varela Round"/>
                <a:ea typeface="Varela Round"/>
                <a:cs typeface="Varela Round"/>
                <a:sym typeface="Varela Round"/>
              </a:rPr>
              <a:t>pilots </a:t>
            </a:r>
            <a:r>
              <a:rPr lang="en" sz="1800" dirty="0">
                <a:solidFill>
                  <a:srgbClr val="741B47"/>
                </a:solidFill>
                <a:latin typeface="Varela Round"/>
                <a:ea typeface="Varela Round"/>
                <a:cs typeface="Varela Round"/>
                <a:sym typeface="Varela Round"/>
              </a:rPr>
              <a:t>stay in </a:t>
            </a:r>
            <a:r>
              <a:rPr lang="en-US" sz="1800" dirty="0" smtClean="0">
                <a:solidFill>
                  <a:srgbClr val="741B47"/>
                </a:solidFill>
                <a:latin typeface="Varela Round"/>
                <a:ea typeface="Varela Round"/>
                <a:cs typeface="Varela Round"/>
                <a:sym typeface="Varela Round"/>
              </a:rPr>
              <a:t>soaring longer and enjoy it more</a:t>
            </a:r>
            <a:r>
              <a:rPr lang="en" sz="1800" dirty="0" smtClean="0">
                <a:solidFill>
                  <a:srgbClr val="741B47"/>
                </a:solidFill>
                <a:latin typeface="Varela Round"/>
                <a:ea typeface="Varela Round"/>
                <a:cs typeface="Varela Round"/>
                <a:sym typeface="Varela Round"/>
              </a:rPr>
              <a:t>.</a:t>
            </a:r>
            <a:endParaRPr lang="en" sz="1800" dirty="0">
              <a:solidFill>
                <a:srgbClr val="741B47"/>
              </a:solidFill>
              <a:latin typeface="Varela Round"/>
              <a:ea typeface="Varela Round"/>
              <a:cs typeface="Varela Round"/>
              <a:sym typeface="Varela Round"/>
            </a:endParaRPr>
          </a:p>
          <a:p>
            <a:pPr marL="457200" lvl="0" indent="-342900">
              <a:spcBef>
                <a:spcPts val="0"/>
              </a:spcBef>
              <a:buClr>
                <a:srgbClr val="741B47"/>
              </a:buClr>
              <a:buSzPct val="100000"/>
              <a:buFont typeface="Varela Round"/>
            </a:pPr>
            <a:r>
              <a:rPr lang="en-US" sz="1800" dirty="0" smtClean="0">
                <a:solidFill>
                  <a:srgbClr val="741B47"/>
                </a:solidFill>
                <a:latin typeface="Varela Round"/>
                <a:ea typeface="Varela Round"/>
                <a:cs typeface="Varela Round"/>
                <a:sym typeface="Varela Round"/>
              </a:rPr>
              <a:t>Explore </a:t>
            </a:r>
            <a:r>
              <a:rPr lang="en" sz="1800" dirty="0" smtClean="0">
                <a:solidFill>
                  <a:srgbClr val="741B47"/>
                </a:solidFill>
                <a:latin typeface="Varela Round"/>
                <a:ea typeface="Varela Round"/>
                <a:cs typeface="Varela Round"/>
                <a:sym typeface="Varela Round"/>
              </a:rPr>
              <a:t>different </a:t>
            </a:r>
            <a:r>
              <a:rPr lang="en" sz="1800" dirty="0">
                <a:solidFill>
                  <a:srgbClr val="741B47"/>
                </a:solidFill>
                <a:latin typeface="Varela Round"/>
                <a:ea typeface="Varela Round"/>
                <a:cs typeface="Varela Round"/>
                <a:sym typeface="Varela Round"/>
              </a:rPr>
              <a:t>soaring sites = many learning opportunities.</a:t>
            </a:r>
          </a:p>
          <a:p>
            <a:pPr marL="457200" lvl="0" indent="-342900">
              <a:spcBef>
                <a:spcPts val="0"/>
              </a:spcBef>
              <a:buClr>
                <a:srgbClr val="741B47"/>
              </a:buClr>
              <a:buSzPct val="100000"/>
              <a:buFont typeface="Varela Round"/>
            </a:pPr>
            <a:r>
              <a:rPr lang="en-US" sz="1800" dirty="0" smtClean="0">
                <a:solidFill>
                  <a:srgbClr val="741B47"/>
                </a:solidFill>
                <a:latin typeface="Varela Round"/>
                <a:ea typeface="Varela Round"/>
                <a:cs typeface="Varela Round"/>
                <a:sym typeface="Varela Round"/>
              </a:rPr>
              <a:t>You will learn more, faster, flying with other pilots.</a:t>
            </a:r>
            <a:endParaRPr lang="en" sz="1800" dirty="0">
              <a:solidFill>
                <a:srgbClr val="741B47"/>
              </a:solidFill>
              <a:latin typeface="Varela Round"/>
              <a:ea typeface="Varela Round"/>
              <a:cs typeface="Varela Round"/>
              <a:sym typeface="Varela Round"/>
            </a:endParaRPr>
          </a:p>
          <a:p>
            <a:pPr marL="457200" lvl="0" indent="-342900">
              <a:spcBef>
                <a:spcPts val="0"/>
              </a:spcBef>
              <a:buClr>
                <a:srgbClr val="741B47"/>
              </a:buClr>
              <a:buSzPct val="100000"/>
              <a:buFont typeface="Varela Round"/>
            </a:pPr>
            <a:r>
              <a:rPr lang="en" sz="1800" dirty="0">
                <a:solidFill>
                  <a:srgbClr val="741B47"/>
                </a:solidFill>
                <a:latin typeface="Varela Round"/>
                <a:ea typeface="Varela Round"/>
                <a:cs typeface="Varela Round"/>
                <a:sym typeface="Varela Round"/>
              </a:rPr>
              <a:t>Amazing to see what other pilots can do.</a:t>
            </a:r>
          </a:p>
          <a:p>
            <a:pPr marL="457200" lvl="0" indent="-342900" rtl="0">
              <a:spcBef>
                <a:spcPts val="0"/>
              </a:spcBef>
              <a:buClr>
                <a:srgbClr val="741B47"/>
              </a:buClr>
              <a:buSzPct val="100000"/>
              <a:buFont typeface="Varela Round"/>
            </a:pPr>
            <a:r>
              <a:rPr lang="en" sz="1800" dirty="0">
                <a:solidFill>
                  <a:srgbClr val="741B47"/>
                </a:solidFill>
                <a:latin typeface="Varela Round"/>
                <a:ea typeface="Varela Round"/>
                <a:cs typeface="Varela Round"/>
                <a:sym typeface="Varela Round"/>
              </a:rPr>
              <a:t>Camaraderie with fellow </a:t>
            </a:r>
            <a:r>
              <a:rPr lang="en" sz="1800" dirty="0" smtClean="0">
                <a:solidFill>
                  <a:srgbClr val="741B47"/>
                </a:solidFill>
                <a:latin typeface="Varela Round"/>
                <a:ea typeface="Varela Round"/>
                <a:cs typeface="Varela Round"/>
                <a:sym typeface="Varela Round"/>
              </a:rPr>
              <a:t>racers</a:t>
            </a:r>
            <a:r>
              <a:rPr lang="en-US" sz="1800" dirty="0" smtClean="0">
                <a:solidFill>
                  <a:srgbClr val="741B47"/>
                </a:solidFill>
                <a:latin typeface="Varela Round"/>
                <a:ea typeface="Varela Round"/>
                <a:cs typeface="Varela Round"/>
                <a:sym typeface="Varela Round"/>
              </a:rPr>
              <a:t>.</a:t>
            </a:r>
            <a:endParaRPr lang="en" sz="1800" dirty="0">
              <a:solidFill>
                <a:srgbClr val="741B47"/>
              </a:solidFill>
              <a:latin typeface="Varela Round"/>
              <a:ea typeface="Varela Round"/>
              <a:cs typeface="Varela Round"/>
              <a:sym typeface="Varela Round"/>
            </a:endParaRPr>
          </a:p>
          <a:p>
            <a:pPr marL="457200" lvl="0" indent="-342900" rtl="0">
              <a:spcBef>
                <a:spcPts val="0"/>
              </a:spcBef>
              <a:buClr>
                <a:srgbClr val="741B47"/>
              </a:buClr>
              <a:buSzPct val="100000"/>
              <a:buFont typeface="Varela Round"/>
            </a:pPr>
            <a:r>
              <a:rPr lang="en" sz="1800" dirty="0" smtClean="0">
                <a:solidFill>
                  <a:srgbClr val="741B47"/>
                </a:solidFill>
                <a:latin typeface="Varela Round"/>
                <a:ea typeface="Varela Round"/>
                <a:cs typeface="Varela Round"/>
                <a:sym typeface="Varela Round"/>
              </a:rPr>
              <a:t>Great </a:t>
            </a:r>
            <a:r>
              <a:rPr lang="en" sz="1800" dirty="0">
                <a:solidFill>
                  <a:srgbClr val="741B47"/>
                </a:solidFill>
                <a:latin typeface="Varela Round"/>
                <a:ea typeface="Varela Round"/>
                <a:cs typeface="Varela Round"/>
                <a:sym typeface="Varela Round"/>
              </a:rPr>
              <a:t>memories &amp; Stories</a:t>
            </a:r>
          </a:p>
        </p:txBody>
      </p:sp>
      <p:pic>
        <p:nvPicPr>
          <p:cNvPr id="175" name="Shape 175"/>
          <p:cNvPicPr preferRelativeResize="0"/>
          <p:nvPr/>
        </p:nvPicPr>
        <p:blipFill>
          <a:blip r:embed="rId4">
            <a:alphaModFix/>
          </a:blip>
          <a:stretch>
            <a:fillRect/>
          </a:stretch>
        </p:blipFill>
        <p:spPr>
          <a:xfrm>
            <a:off x="4998137" y="5426474"/>
            <a:ext cx="1482323" cy="882000"/>
          </a:xfrm>
          <a:prstGeom prst="rect">
            <a:avLst/>
          </a:prstGeom>
          <a:noFill/>
          <a:ln>
            <a:noFill/>
          </a:ln>
        </p:spPr>
      </p:pic>
      <p:sp>
        <p:nvSpPr>
          <p:cNvPr id="176" name="Shape 176"/>
          <p:cNvSpPr txBox="1">
            <a:spLocks noGrp="1"/>
          </p:cNvSpPr>
          <p:nvPr>
            <p:ph type="body" idx="1"/>
          </p:nvPr>
        </p:nvSpPr>
        <p:spPr>
          <a:xfrm>
            <a:off x="6232850" y="4820050"/>
            <a:ext cx="660600" cy="882000"/>
          </a:xfrm>
          <a:prstGeom prst="rect">
            <a:avLst/>
          </a:prstGeom>
          <a:noFill/>
        </p:spPr>
        <p:txBody>
          <a:bodyPr lIns="91425" tIns="91425" rIns="91425" bIns="91425" anchor="t" anchorCtr="0">
            <a:noAutofit/>
          </a:bodyPr>
          <a:lstStyle/>
          <a:p>
            <a:pPr marL="0" lvl="0" indent="0" rtl="0">
              <a:lnSpc>
                <a:spcPct val="115000"/>
              </a:lnSpc>
              <a:spcBef>
                <a:spcPts val="0"/>
              </a:spcBef>
              <a:buNone/>
            </a:pPr>
            <a:r>
              <a:rPr lang="en" sz="15000">
                <a:solidFill>
                  <a:srgbClr val="434343"/>
                </a:solidFill>
              </a:rPr>
              <a:t> </a:t>
            </a:r>
          </a:p>
        </p:txBody>
      </p:sp>
      <p:sp>
        <p:nvSpPr>
          <p:cNvPr id="177" name="Shape 177"/>
          <p:cNvSpPr txBox="1">
            <a:spLocks noGrp="1"/>
          </p:cNvSpPr>
          <p:nvPr>
            <p:ph type="title"/>
          </p:nvPr>
        </p:nvSpPr>
        <p:spPr>
          <a:xfrm>
            <a:off x="5054100" y="5557180"/>
            <a:ext cx="1370400" cy="618900"/>
          </a:xfrm>
          <a:prstGeom prst="rect">
            <a:avLst/>
          </a:prstGeom>
        </p:spPr>
        <p:txBody>
          <a:bodyPr lIns="91425" tIns="91425" rIns="91425" bIns="91425" anchor="t" anchorCtr="0">
            <a:noAutofit/>
          </a:bodyPr>
          <a:lstStyle/>
          <a:p>
            <a:pPr lvl="0" algn="ctr" rtl="0">
              <a:spcBef>
                <a:spcPts val="0"/>
              </a:spcBef>
              <a:buNone/>
            </a:pPr>
            <a:r>
              <a:rPr lang="en" sz="1800">
                <a:latin typeface="Varela Round"/>
                <a:ea typeface="Varela Round"/>
                <a:cs typeface="Varela Round"/>
                <a:sym typeface="Varela Round"/>
              </a:rPr>
              <a:t>GTA locations</a:t>
            </a:r>
          </a:p>
        </p:txBody>
      </p:sp>
      <p:pic>
        <p:nvPicPr>
          <p:cNvPr id="178" name="Shape 17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11482" y="0"/>
            <a:ext cx="4038267" cy="2319399"/>
          </a:xfrm>
          <a:prstGeom prst="rect">
            <a:avLst/>
          </a:prstGeom>
          <a:noFill/>
          <a:ln>
            <a:noFill/>
          </a:ln>
        </p:spPr>
      </p:pic>
      <p:sp>
        <p:nvSpPr>
          <p:cNvPr id="179" name="Shape 179"/>
          <p:cNvSpPr/>
          <p:nvPr/>
        </p:nvSpPr>
        <p:spPr>
          <a:xfrm>
            <a:off x="485525" y="1410225"/>
            <a:ext cx="2027052" cy="618893"/>
          </a:xfrm>
          <a:prstGeom prst="flowChartTerminator">
            <a:avLst/>
          </a:prstGeom>
          <a:solidFill>
            <a:srgbClr val="000000"/>
          </a:solidFill>
          <a:ln>
            <a:noFill/>
          </a:ln>
        </p:spPr>
        <p:txBody>
          <a:bodyPr lIns="91425" tIns="91425" rIns="91425" bIns="91425" anchor="ctr" anchorCtr="0">
            <a:noAutofit/>
          </a:bodyPr>
          <a:lstStyle/>
          <a:p>
            <a:pPr lvl="0">
              <a:spcBef>
                <a:spcPts val="0"/>
              </a:spcBef>
              <a:buNone/>
            </a:pPr>
            <a:endParaRPr dirty="0"/>
          </a:p>
        </p:txBody>
      </p:sp>
      <p:sp>
        <p:nvSpPr>
          <p:cNvPr id="180" name="Shape 180"/>
          <p:cNvSpPr txBox="1">
            <a:spLocks noGrp="1"/>
          </p:cNvSpPr>
          <p:nvPr>
            <p:ph type="title"/>
          </p:nvPr>
        </p:nvSpPr>
        <p:spPr>
          <a:xfrm>
            <a:off x="324475" y="1335225"/>
            <a:ext cx="3559500" cy="618900"/>
          </a:xfrm>
          <a:prstGeom prst="rect">
            <a:avLst/>
          </a:prstGeom>
        </p:spPr>
        <p:txBody>
          <a:bodyPr lIns="91425" tIns="91425" rIns="91425" bIns="91425" anchor="b" anchorCtr="0">
            <a:noAutofit/>
          </a:bodyPr>
          <a:lstStyle/>
          <a:p>
            <a:pPr lvl="0">
              <a:spcBef>
                <a:spcPts val="0"/>
              </a:spcBef>
              <a:buNone/>
            </a:pPr>
            <a:r>
              <a:rPr lang="en" dirty="0">
                <a:latin typeface="Varela Round"/>
                <a:ea typeface="Varela Round"/>
                <a:cs typeface="Varela Round"/>
                <a:sym typeface="Varela Round"/>
              </a:rPr>
              <a:t>Why </a:t>
            </a:r>
            <a:r>
              <a:rPr lang="en" dirty="0" smtClean="0">
                <a:latin typeface="Varela Round"/>
                <a:ea typeface="Varela Round"/>
                <a:cs typeface="Varela Round"/>
                <a:sym typeface="Varela Round"/>
              </a:rPr>
              <a:t>racing</a:t>
            </a:r>
            <a:r>
              <a:rPr lang="en-US" dirty="0" smtClean="0">
                <a:latin typeface="Varela Round"/>
                <a:ea typeface="Varela Round"/>
                <a:cs typeface="Varela Round"/>
                <a:sym typeface="Varela Round"/>
              </a:rPr>
              <a:t>?</a:t>
            </a:r>
            <a:endParaRPr lang="en" dirty="0">
              <a:latin typeface="Varela Round"/>
              <a:ea typeface="Varela Round"/>
              <a:cs typeface="Varela Round"/>
              <a:sym typeface="Varela Round"/>
            </a:endParaRPr>
          </a:p>
        </p:txBody>
      </p:sp>
      <p:pic>
        <p:nvPicPr>
          <p:cNvPr id="181" name="Shape 18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051890" y="5702049"/>
            <a:ext cx="381000" cy="226703"/>
          </a:xfrm>
          <a:prstGeom prst="rect">
            <a:avLst/>
          </a:prstGeom>
          <a:noFill/>
          <a:ln>
            <a:noFill/>
          </a:ln>
        </p:spPr>
      </p:pic>
      <p:pic>
        <p:nvPicPr>
          <p:cNvPr id="182" name="Shape 18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956640" y="4659074"/>
            <a:ext cx="381000" cy="226703"/>
          </a:xfrm>
          <a:prstGeom prst="rect">
            <a:avLst/>
          </a:prstGeom>
          <a:noFill/>
          <a:ln>
            <a:noFill/>
          </a:ln>
        </p:spPr>
      </p:pic>
      <p:pic>
        <p:nvPicPr>
          <p:cNvPr id="183" name="Shape 18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991640" y="3342074"/>
            <a:ext cx="381000" cy="226703"/>
          </a:xfrm>
          <a:prstGeom prst="rect">
            <a:avLst/>
          </a:prstGeom>
          <a:noFill/>
          <a:ln>
            <a:noFill/>
          </a:ln>
        </p:spPr>
      </p:pic>
      <p:pic>
        <p:nvPicPr>
          <p:cNvPr id="184" name="Shape 18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264915" y="3801824"/>
            <a:ext cx="381000" cy="226703"/>
          </a:xfrm>
          <a:prstGeom prst="rect">
            <a:avLst/>
          </a:prstGeom>
          <a:noFill/>
          <a:ln>
            <a:noFill/>
          </a:ln>
        </p:spPr>
      </p:pic>
      <p:pic>
        <p:nvPicPr>
          <p:cNvPr id="185" name="Shape 18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956640" y="2880124"/>
            <a:ext cx="381000" cy="226703"/>
          </a:xfrm>
          <a:prstGeom prst="rect">
            <a:avLst/>
          </a:prstGeom>
          <a:noFill/>
          <a:ln>
            <a:noFill/>
          </a:ln>
        </p:spPr>
      </p:pic>
      <p:pic>
        <p:nvPicPr>
          <p:cNvPr id="186" name="Shape 18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932815" y="2070524"/>
            <a:ext cx="381000" cy="226703"/>
          </a:xfrm>
          <a:prstGeom prst="rect">
            <a:avLst/>
          </a:prstGeom>
          <a:noFill/>
          <a:ln>
            <a:noFill/>
          </a:ln>
        </p:spPr>
      </p:pic>
      <p:pic>
        <p:nvPicPr>
          <p:cNvPr id="187" name="Shape 18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225115" y="1473324"/>
            <a:ext cx="381000" cy="226703"/>
          </a:xfrm>
          <a:prstGeom prst="rect">
            <a:avLst/>
          </a:prstGeom>
          <a:noFill/>
          <a:ln>
            <a:noFill/>
          </a:ln>
        </p:spPr>
      </p:pic>
      <p:pic>
        <p:nvPicPr>
          <p:cNvPr id="188" name="Shape 18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043490" y="1373299"/>
            <a:ext cx="381000" cy="226703"/>
          </a:xfrm>
          <a:prstGeom prst="rect">
            <a:avLst/>
          </a:prstGeom>
          <a:noFill/>
          <a:ln>
            <a:noFill/>
          </a:ln>
        </p:spPr>
      </p:pic>
      <p:pic>
        <p:nvPicPr>
          <p:cNvPr id="189" name="Shape 18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548790" y="1073274"/>
            <a:ext cx="381000" cy="226703"/>
          </a:xfrm>
          <a:prstGeom prst="rect">
            <a:avLst/>
          </a:prstGeom>
          <a:noFill/>
          <a:ln>
            <a:noFill/>
          </a:ln>
        </p:spPr>
      </p:pic>
      <p:pic>
        <p:nvPicPr>
          <p:cNvPr id="190" name="Shape 19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480440" y="1606324"/>
            <a:ext cx="380999" cy="226703"/>
          </a:xfrm>
          <a:prstGeom prst="rect">
            <a:avLst/>
          </a:prstGeom>
          <a:noFill/>
          <a:ln>
            <a:no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Shape 541"/>
          <p:cNvSpPr/>
          <p:nvPr/>
        </p:nvSpPr>
        <p:spPr>
          <a:xfrm>
            <a:off x="0" y="2683200"/>
            <a:ext cx="9144000" cy="4174800"/>
          </a:xfrm>
          <a:prstGeom prst="rect">
            <a:avLst/>
          </a:prstGeom>
          <a:solidFill>
            <a:srgbClr val="616161"/>
          </a:solidFill>
          <a:ln>
            <a:noFill/>
          </a:ln>
        </p:spPr>
        <p:txBody>
          <a:bodyPr lIns="91425" tIns="91425" rIns="91425" bIns="91425" anchor="ctr" anchorCtr="0">
            <a:noAutofit/>
          </a:bodyPr>
          <a:lstStyle/>
          <a:p>
            <a:pPr lvl="0">
              <a:spcBef>
                <a:spcPts val="0"/>
              </a:spcBef>
              <a:buNone/>
            </a:pPr>
            <a:endParaRPr dirty="0"/>
          </a:p>
        </p:txBody>
      </p:sp>
      <p:sp>
        <p:nvSpPr>
          <p:cNvPr id="542" name="Shape 542"/>
          <p:cNvSpPr/>
          <p:nvPr/>
        </p:nvSpPr>
        <p:spPr>
          <a:xfrm>
            <a:off x="0" y="0"/>
            <a:ext cx="9144000" cy="2741400"/>
          </a:xfrm>
          <a:prstGeom prst="rect">
            <a:avLst/>
          </a:prstGeom>
          <a:solidFill>
            <a:srgbClr val="3D85C6">
              <a:alpha val="87310"/>
            </a:srgbClr>
          </a:solidFill>
          <a:ln>
            <a:noFill/>
          </a:ln>
        </p:spPr>
        <p:txBody>
          <a:bodyPr lIns="91425" tIns="91425" rIns="91425" bIns="91425" anchor="ctr" anchorCtr="0">
            <a:noAutofit/>
          </a:bodyPr>
          <a:lstStyle/>
          <a:p>
            <a:pPr lvl="0">
              <a:spcBef>
                <a:spcPts val="0"/>
              </a:spcBef>
              <a:buNone/>
            </a:pPr>
            <a:endParaRPr dirty="0"/>
          </a:p>
        </p:txBody>
      </p:sp>
      <p:pic>
        <p:nvPicPr>
          <p:cNvPr id="543" name="Shape 543"/>
          <p:cNvPicPr preferRelativeResize="0"/>
          <p:nvPr/>
        </p:nvPicPr>
        <p:blipFill>
          <a:blip r:embed="rId3">
            <a:alphaModFix/>
          </a:blip>
          <a:stretch>
            <a:fillRect/>
          </a:stretch>
        </p:blipFill>
        <p:spPr>
          <a:xfrm>
            <a:off x="0" y="18964"/>
            <a:ext cx="9144000" cy="6820072"/>
          </a:xfrm>
          <a:prstGeom prst="rect">
            <a:avLst/>
          </a:prstGeom>
          <a:noFill/>
          <a:ln>
            <a:noFill/>
          </a:ln>
        </p:spPr>
      </p:pic>
      <p:sp>
        <p:nvSpPr>
          <p:cNvPr id="544" name="Shape 544"/>
          <p:cNvSpPr txBox="1">
            <a:spLocks noGrp="1"/>
          </p:cNvSpPr>
          <p:nvPr>
            <p:ph type="title"/>
          </p:nvPr>
        </p:nvSpPr>
        <p:spPr>
          <a:xfrm>
            <a:off x="287100" y="197625"/>
            <a:ext cx="1805700" cy="409800"/>
          </a:xfrm>
          <a:prstGeom prst="rect">
            <a:avLst/>
          </a:prstGeom>
        </p:spPr>
        <p:txBody>
          <a:bodyPr lIns="91425" tIns="91425" rIns="91425" bIns="91425" anchor="b" anchorCtr="0">
            <a:noAutofit/>
          </a:bodyPr>
          <a:lstStyle/>
          <a:p>
            <a:pPr lvl="0" rtl="0">
              <a:spcBef>
                <a:spcPts val="0"/>
              </a:spcBef>
              <a:buNone/>
            </a:pPr>
            <a:r>
              <a:rPr lang="en">
                <a:latin typeface="Varela Round"/>
                <a:ea typeface="Varela Round"/>
                <a:cs typeface="Varela Round"/>
                <a:sym typeface="Varela Round"/>
              </a:rPr>
              <a:t>Gaggles </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p:nvPr/>
        </p:nvSpPr>
        <p:spPr>
          <a:xfrm>
            <a:off x="100" y="1083825"/>
            <a:ext cx="9144000" cy="5774100"/>
          </a:xfrm>
          <a:prstGeom prst="rect">
            <a:avLst/>
          </a:prstGeom>
          <a:solidFill>
            <a:srgbClr val="434343"/>
          </a:solidFill>
          <a:ln>
            <a:noFill/>
          </a:ln>
        </p:spPr>
        <p:txBody>
          <a:bodyPr lIns="91425" tIns="91425" rIns="91425" bIns="91425" anchor="ctr" anchorCtr="0">
            <a:noAutofit/>
          </a:bodyPr>
          <a:lstStyle/>
          <a:p>
            <a:pPr lvl="0">
              <a:spcBef>
                <a:spcPts val="0"/>
              </a:spcBef>
              <a:buNone/>
            </a:pPr>
            <a:endParaRPr dirty="0"/>
          </a:p>
        </p:txBody>
      </p:sp>
      <p:sp>
        <p:nvSpPr>
          <p:cNvPr id="550" name="Shape 550" descr="Pilot number two is allowing the glider to cut into the turn. A small mistake that quickly becomes very dangerous. Never cut in a turn behind another glider. The purpose of these clips is as an instructional aid for situational awareness and as a base for flight safety discussions. The clips were made using the gliding simulator Condor Soaring." title="Cutting in">
            <a:hlinkClick r:id="rId3"/>
          </p:cNvPr>
          <p:cNvSpPr/>
          <p:nvPr/>
        </p:nvSpPr>
        <p:spPr>
          <a:xfrm>
            <a:off x="0" y="551250"/>
            <a:ext cx="8451399" cy="6338549"/>
          </a:xfrm>
          <a:prstGeom prst="rect">
            <a:avLst/>
          </a:prstGeom>
          <a:blipFill>
            <a:blip r:embed="rId4">
              <a:alphaModFix/>
            </a:blip>
            <a:stretch>
              <a:fillRect/>
            </a:stretch>
          </a:blipFill>
          <a:ln>
            <a:noFill/>
          </a:ln>
        </p:spPr>
      </p:sp>
      <p:sp>
        <p:nvSpPr>
          <p:cNvPr id="551" name="Shape 551"/>
          <p:cNvSpPr txBox="1">
            <a:spLocks noGrp="1"/>
          </p:cNvSpPr>
          <p:nvPr>
            <p:ph type="title"/>
          </p:nvPr>
        </p:nvSpPr>
        <p:spPr>
          <a:xfrm>
            <a:off x="287100" y="197625"/>
            <a:ext cx="1805700" cy="409800"/>
          </a:xfrm>
          <a:prstGeom prst="rect">
            <a:avLst/>
          </a:prstGeom>
        </p:spPr>
        <p:txBody>
          <a:bodyPr lIns="91425" tIns="91425" rIns="91425" bIns="91425" anchor="b" anchorCtr="0">
            <a:noAutofit/>
          </a:bodyPr>
          <a:lstStyle/>
          <a:p>
            <a:pPr lvl="0" rtl="0">
              <a:spcBef>
                <a:spcPts val="0"/>
              </a:spcBef>
              <a:buNone/>
            </a:pPr>
            <a:r>
              <a:rPr lang="en">
                <a:latin typeface="Varela Round"/>
                <a:ea typeface="Varela Round"/>
                <a:cs typeface="Varela Round"/>
                <a:sym typeface="Varela Round"/>
              </a:rPr>
              <a:t>Gaggles </a:t>
            </a:r>
          </a:p>
        </p:txBody>
      </p:sp>
      <p:sp>
        <p:nvSpPr>
          <p:cNvPr id="552" name="Shape 552"/>
          <p:cNvSpPr txBox="1"/>
          <p:nvPr/>
        </p:nvSpPr>
        <p:spPr>
          <a:xfrm>
            <a:off x="2092800" y="61575"/>
            <a:ext cx="7071900" cy="330900"/>
          </a:xfrm>
          <a:prstGeom prst="rect">
            <a:avLst/>
          </a:prstGeom>
          <a:noFill/>
          <a:ln>
            <a:noFill/>
          </a:ln>
        </p:spPr>
        <p:txBody>
          <a:bodyPr lIns="91425" tIns="91425" rIns="91425" bIns="91425" anchor="ctr" anchorCtr="0">
            <a:noAutofit/>
          </a:bodyPr>
          <a:lstStyle/>
          <a:p>
            <a:pPr lvl="0" rtl="0">
              <a:lnSpc>
                <a:spcPct val="115000"/>
              </a:lnSpc>
              <a:spcBef>
                <a:spcPts val="2400"/>
              </a:spcBef>
              <a:spcAft>
                <a:spcPts val="600"/>
              </a:spcAft>
              <a:buNone/>
            </a:pPr>
            <a:r>
              <a:rPr lang="en" sz="1200" b="1">
                <a:solidFill>
                  <a:srgbClr val="B7B7B7"/>
                </a:solidFill>
              </a:rPr>
              <a:t>Gliding Safety Videos 1    Cutting In</a:t>
            </a:r>
            <a:r>
              <a:rPr lang="en" sz="1200">
                <a:solidFill>
                  <a:srgbClr val="B7B7B7"/>
                </a:solidFill>
              </a:rPr>
              <a:t> </a:t>
            </a:r>
            <a:r>
              <a:rPr lang="en" sz="1200" u="sng">
                <a:solidFill>
                  <a:srgbClr val="B7B7B7"/>
                </a:solidFill>
                <a:hlinkClick r:id="rId5"/>
              </a:rPr>
              <a:t>https://www.youtube.com/playlist?list=PLg2FFq0MZjiyNkbxgE0RvDrQ1Z8QvGktZ</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Shape 557"/>
          <p:cNvPicPr preferRelativeResize="0"/>
          <p:nvPr/>
        </p:nvPicPr>
        <p:blipFill>
          <a:blip r:embed="rId3">
            <a:alphaModFix/>
          </a:blip>
          <a:stretch>
            <a:fillRect/>
          </a:stretch>
        </p:blipFill>
        <p:spPr>
          <a:xfrm>
            <a:off x="185550" y="99550"/>
            <a:ext cx="8591550" cy="6753225"/>
          </a:xfrm>
          <a:prstGeom prst="rect">
            <a:avLst/>
          </a:prstGeom>
          <a:noFill/>
          <a:ln>
            <a:noFill/>
          </a:ln>
        </p:spPr>
      </p:pic>
      <p:sp>
        <p:nvSpPr>
          <p:cNvPr id="558" name="Shape 558"/>
          <p:cNvSpPr txBox="1">
            <a:spLocks noGrp="1"/>
          </p:cNvSpPr>
          <p:nvPr>
            <p:ph type="title" idx="4294967295"/>
          </p:nvPr>
        </p:nvSpPr>
        <p:spPr>
          <a:xfrm>
            <a:off x="3283625" y="99550"/>
            <a:ext cx="4818900" cy="354600"/>
          </a:xfrm>
          <a:prstGeom prst="rect">
            <a:avLst/>
          </a:prstGeom>
        </p:spPr>
        <p:txBody>
          <a:bodyPr lIns="91425" tIns="91425" rIns="91425" bIns="91425" anchor="ctr" anchorCtr="0">
            <a:noAutofit/>
          </a:bodyPr>
          <a:lstStyle/>
          <a:p>
            <a:pPr lvl="0" rtl="0">
              <a:spcBef>
                <a:spcPts val="0"/>
              </a:spcBef>
              <a:buNone/>
            </a:pPr>
            <a:r>
              <a:rPr lang="en" sz="2400">
                <a:latin typeface="Varela Round"/>
                <a:ea typeface="Varela Round"/>
                <a:cs typeface="Varela Round"/>
                <a:sym typeface="Varela Round"/>
              </a:rPr>
              <a:t>Joining Gaggles</a:t>
            </a:r>
            <a:r>
              <a:rPr lang="en">
                <a:latin typeface="Varela Round"/>
                <a:ea typeface="Varela Round"/>
                <a:cs typeface="Varela Round"/>
                <a:sym typeface="Varela Round"/>
              </a:rPr>
              <a:t> </a:t>
            </a:r>
          </a:p>
        </p:txBody>
      </p:sp>
      <p:sp>
        <p:nvSpPr>
          <p:cNvPr id="559" name="Shape 559"/>
          <p:cNvSpPr txBox="1">
            <a:spLocks noGrp="1"/>
          </p:cNvSpPr>
          <p:nvPr>
            <p:ph type="body" idx="4294967295"/>
          </p:nvPr>
        </p:nvSpPr>
        <p:spPr>
          <a:xfrm>
            <a:off x="4756124" y="3552225"/>
            <a:ext cx="4344000" cy="3605700"/>
          </a:xfrm>
          <a:prstGeom prst="rect">
            <a:avLst/>
          </a:prstGeom>
        </p:spPr>
        <p:txBody>
          <a:bodyPr lIns="91425" tIns="91425" rIns="91425" bIns="91425" anchor="t" anchorCtr="0">
            <a:noAutofit/>
          </a:bodyPr>
          <a:lstStyle/>
          <a:p>
            <a:pPr marL="0" lvl="0" indent="0" rtl="0">
              <a:lnSpc>
                <a:spcPct val="115000"/>
              </a:lnSpc>
              <a:spcBef>
                <a:spcPts val="0"/>
              </a:spcBef>
              <a:buNone/>
            </a:pPr>
            <a:r>
              <a:rPr lang="en" sz="1800">
                <a:latin typeface="Calibri"/>
                <a:ea typeface="Calibri"/>
                <a:cs typeface="Calibri"/>
                <a:sym typeface="Calibri"/>
              </a:rPr>
              <a:t>(a)   Always join outside their circle and only move in when on the opposite side.</a:t>
            </a:r>
          </a:p>
          <a:p>
            <a:pPr marL="0" lvl="0" indent="0" rtl="0">
              <a:lnSpc>
                <a:spcPct val="115000"/>
              </a:lnSpc>
              <a:spcBef>
                <a:spcPts val="0"/>
              </a:spcBef>
              <a:buNone/>
            </a:pPr>
            <a:r>
              <a:rPr lang="en" sz="1800">
                <a:latin typeface="Calibri"/>
                <a:ea typeface="Calibri"/>
                <a:cs typeface="Calibri"/>
                <a:sym typeface="Calibri"/>
              </a:rPr>
              <a:t>[Notice when red glider is at position 6 the green glider is 180° across circle]</a:t>
            </a:r>
          </a:p>
          <a:p>
            <a:pPr marL="0" lvl="0" indent="0" rtl="0">
              <a:lnSpc>
                <a:spcPct val="115000"/>
              </a:lnSpc>
              <a:spcBef>
                <a:spcPts val="0"/>
              </a:spcBef>
              <a:buNone/>
            </a:pPr>
            <a:endParaRPr sz="1000" dirty="0">
              <a:latin typeface="Calibri"/>
              <a:ea typeface="Calibri"/>
              <a:cs typeface="Calibri"/>
              <a:sym typeface="Calibri"/>
            </a:endParaRPr>
          </a:p>
          <a:p>
            <a:pPr marL="0" lvl="0" indent="0" rtl="0">
              <a:lnSpc>
                <a:spcPct val="115000"/>
              </a:lnSpc>
              <a:spcBef>
                <a:spcPts val="0"/>
              </a:spcBef>
              <a:buNone/>
            </a:pPr>
            <a:r>
              <a:rPr lang="en" sz="1800">
                <a:latin typeface="Calibri"/>
                <a:ea typeface="Calibri"/>
                <a:cs typeface="Calibri"/>
                <a:sym typeface="Calibri"/>
              </a:rPr>
              <a:t>(b)   Never join by cutting across another pilot’s circle or pulling up into the circle.</a:t>
            </a:r>
          </a:p>
          <a:p>
            <a:pPr marL="0" lvl="0" indent="0" rtl="0">
              <a:lnSpc>
                <a:spcPct val="115000"/>
              </a:lnSpc>
              <a:spcBef>
                <a:spcPts val="0"/>
              </a:spcBef>
              <a:buNone/>
            </a:pPr>
            <a:endParaRPr sz="1000" dirty="0">
              <a:latin typeface="Calibri"/>
              <a:ea typeface="Calibri"/>
              <a:cs typeface="Calibri"/>
              <a:sym typeface="Calibri"/>
            </a:endParaRPr>
          </a:p>
          <a:p>
            <a:pPr marL="0" lvl="0" indent="0" rtl="0">
              <a:lnSpc>
                <a:spcPct val="115000"/>
              </a:lnSpc>
              <a:spcBef>
                <a:spcPts val="0"/>
              </a:spcBef>
              <a:buNone/>
            </a:pPr>
            <a:r>
              <a:rPr lang="en" sz="1800">
                <a:latin typeface="Calibri"/>
                <a:ea typeface="Calibri"/>
                <a:cs typeface="Calibri"/>
                <a:sym typeface="Calibri"/>
              </a:rPr>
              <a:t>(c)   Always circle in the same direction as any nearby glider to make joining each other safe and simple.</a:t>
            </a:r>
          </a:p>
          <a:p>
            <a:pPr lvl="0" rtl="0">
              <a:spcBef>
                <a:spcPts val="0"/>
              </a:spcBef>
              <a:buNone/>
            </a:pPr>
            <a:endParaRPr sz="2800" dirty="0">
              <a:solidFill>
                <a:schemeClr val="dk1"/>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Shape 564"/>
          <p:cNvSpPr txBox="1">
            <a:spLocks noGrp="1"/>
          </p:cNvSpPr>
          <p:nvPr>
            <p:ph type="title"/>
          </p:nvPr>
        </p:nvSpPr>
        <p:spPr>
          <a:xfrm>
            <a:off x="329800" y="237075"/>
            <a:ext cx="2598600" cy="606600"/>
          </a:xfrm>
          <a:prstGeom prst="rect">
            <a:avLst/>
          </a:prstGeom>
        </p:spPr>
        <p:txBody>
          <a:bodyPr lIns="91425" tIns="91425" rIns="91425" bIns="91425" anchor="ctr" anchorCtr="0">
            <a:noAutofit/>
          </a:bodyPr>
          <a:lstStyle/>
          <a:p>
            <a:pPr lvl="0" rtl="0">
              <a:spcBef>
                <a:spcPts val="0"/>
              </a:spcBef>
              <a:buNone/>
            </a:pPr>
            <a:r>
              <a:rPr lang="en" sz="2400">
                <a:latin typeface="Varela Round"/>
                <a:ea typeface="Varela Round"/>
                <a:cs typeface="Varela Round"/>
                <a:sym typeface="Varela Round"/>
              </a:rPr>
              <a:t>Joining Gaggles</a:t>
            </a:r>
            <a:r>
              <a:rPr lang="en">
                <a:latin typeface="Varela Round"/>
                <a:ea typeface="Varela Round"/>
                <a:cs typeface="Varela Round"/>
                <a:sym typeface="Varela Round"/>
              </a:rPr>
              <a:t> </a:t>
            </a:r>
          </a:p>
        </p:txBody>
      </p:sp>
      <p:sp>
        <p:nvSpPr>
          <p:cNvPr id="565" name="Shape 565"/>
          <p:cNvSpPr txBox="1">
            <a:spLocks noGrp="1"/>
          </p:cNvSpPr>
          <p:nvPr>
            <p:ph type="body" idx="4294967295"/>
          </p:nvPr>
        </p:nvSpPr>
        <p:spPr>
          <a:xfrm>
            <a:off x="329800" y="1158175"/>
            <a:ext cx="5659200" cy="5562600"/>
          </a:xfrm>
          <a:prstGeom prst="rect">
            <a:avLst/>
          </a:prstGeom>
        </p:spPr>
        <p:txBody>
          <a:bodyPr lIns="91425" tIns="91425" rIns="91425" bIns="91425" anchor="t" anchorCtr="0">
            <a:noAutofit/>
          </a:bodyPr>
          <a:lstStyle/>
          <a:p>
            <a:pPr marL="0" lvl="0" indent="0" rtl="0">
              <a:lnSpc>
                <a:spcPct val="115000"/>
              </a:lnSpc>
              <a:spcBef>
                <a:spcPts val="0"/>
              </a:spcBef>
              <a:buNone/>
            </a:pPr>
            <a:r>
              <a:rPr lang="en" sz="2000">
                <a:solidFill>
                  <a:srgbClr val="FFFFFF"/>
                </a:solidFill>
              </a:rPr>
              <a:t>•Enter from the side, don’t aim for the middle</a:t>
            </a:r>
          </a:p>
          <a:p>
            <a:pPr marL="0" lvl="0" indent="0" rtl="0">
              <a:lnSpc>
                <a:spcPct val="115000"/>
              </a:lnSpc>
              <a:spcBef>
                <a:spcPts val="0"/>
              </a:spcBef>
              <a:buNone/>
            </a:pPr>
            <a:endParaRPr sz="2000" dirty="0">
              <a:solidFill>
                <a:srgbClr val="FFFFFF"/>
              </a:solidFill>
            </a:endParaRPr>
          </a:p>
          <a:p>
            <a:pPr marL="0" lvl="0" indent="0" rtl="0">
              <a:lnSpc>
                <a:spcPct val="115000"/>
              </a:lnSpc>
              <a:spcBef>
                <a:spcPts val="0"/>
              </a:spcBef>
              <a:buNone/>
            </a:pPr>
            <a:r>
              <a:rPr lang="en" sz="2000">
                <a:solidFill>
                  <a:srgbClr val="FFFFFF"/>
                </a:solidFill>
              </a:rPr>
              <a:t>•Vary your bank to fit yourself in</a:t>
            </a:r>
          </a:p>
          <a:p>
            <a:pPr marL="0" lvl="0" indent="0" rtl="0">
              <a:lnSpc>
                <a:spcPct val="115000"/>
              </a:lnSpc>
              <a:spcBef>
                <a:spcPts val="0"/>
              </a:spcBef>
              <a:buNone/>
            </a:pPr>
            <a:endParaRPr sz="2000" dirty="0">
              <a:solidFill>
                <a:srgbClr val="FFFFFF"/>
              </a:solidFill>
            </a:endParaRPr>
          </a:p>
          <a:p>
            <a:pPr marL="0" lvl="0" indent="0" rtl="0">
              <a:lnSpc>
                <a:spcPct val="115000"/>
              </a:lnSpc>
              <a:spcBef>
                <a:spcPts val="0"/>
              </a:spcBef>
              <a:buNone/>
            </a:pPr>
            <a:r>
              <a:rPr lang="en" sz="2000">
                <a:solidFill>
                  <a:srgbClr val="FFFFFF"/>
                </a:solidFill>
              </a:rPr>
              <a:t>•Turn in the same direction of the first sailplane in, usually above</a:t>
            </a:r>
          </a:p>
          <a:p>
            <a:pPr marL="0" lvl="0" indent="0" rtl="0">
              <a:lnSpc>
                <a:spcPct val="115000"/>
              </a:lnSpc>
              <a:spcBef>
                <a:spcPts val="0"/>
              </a:spcBef>
              <a:buNone/>
            </a:pPr>
            <a:endParaRPr sz="2000" dirty="0">
              <a:solidFill>
                <a:srgbClr val="FFFFFF"/>
              </a:solidFill>
            </a:endParaRPr>
          </a:p>
          <a:p>
            <a:pPr marL="0" lvl="0" indent="-69850" rtl="0">
              <a:lnSpc>
                <a:spcPct val="115000"/>
              </a:lnSpc>
              <a:spcBef>
                <a:spcPts val="0"/>
              </a:spcBef>
              <a:buClr>
                <a:schemeClr val="dk1"/>
              </a:buClr>
              <a:buSzPct val="55000"/>
              <a:buFont typeface="Arial"/>
              <a:buNone/>
            </a:pPr>
            <a:r>
              <a:rPr lang="en" sz="2000">
                <a:solidFill>
                  <a:srgbClr val="FFFFFF"/>
                </a:solidFill>
              </a:rPr>
              <a:t>•Avoid just above or just below positions</a:t>
            </a:r>
          </a:p>
          <a:p>
            <a:pPr marL="0" lvl="0" indent="-69850" rtl="0">
              <a:lnSpc>
                <a:spcPct val="115000"/>
              </a:lnSpc>
              <a:spcBef>
                <a:spcPts val="0"/>
              </a:spcBef>
              <a:buClr>
                <a:schemeClr val="dk1"/>
              </a:buClr>
              <a:buSzPct val="55000"/>
              <a:buFont typeface="Arial"/>
              <a:buNone/>
            </a:pPr>
            <a:endParaRPr sz="2000" dirty="0">
              <a:solidFill>
                <a:srgbClr val="FFFFFF"/>
              </a:solidFill>
            </a:endParaRPr>
          </a:p>
          <a:p>
            <a:pPr marL="0" lvl="0" indent="-69850" rtl="0">
              <a:lnSpc>
                <a:spcPct val="115000"/>
              </a:lnSpc>
              <a:spcBef>
                <a:spcPts val="0"/>
              </a:spcBef>
              <a:buClr>
                <a:schemeClr val="dk1"/>
              </a:buClr>
              <a:buSzPct val="55000"/>
              <a:buFont typeface="Arial"/>
              <a:buNone/>
            </a:pPr>
            <a:r>
              <a:rPr lang="en" sz="2000">
                <a:solidFill>
                  <a:srgbClr val="FFFFFF"/>
                </a:solidFill>
              </a:rPr>
              <a:t>•Passing, avoid cutting across the nose of a slow climber</a:t>
            </a:r>
          </a:p>
          <a:p>
            <a:pPr marL="0" lvl="0" indent="-69850" rtl="0">
              <a:lnSpc>
                <a:spcPct val="115000"/>
              </a:lnSpc>
              <a:spcBef>
                <a:spcPts val="0"/>
              </a:spcBef>
              <a:buClr>
                <a:schemeClr val="dk1"/>
              </a:buClr>
              <a:buSzPct val="55000"/>
              <a:buFont typeface="Arial"/>
              <a:buNone/>
            </a:pPr>
            <a:endParaRPr sz="2000" dirty="0">
              <a:solidFill>
                <a:srgbClr val="FFFFFF"/>
              </a:solidFill>
            </a:endParaRPr>
          </a:p>
          <a:p>
            <a:pPr marL="0" lvl="0" indent="-69850" rtl="0">
              <a:lnSpc>
                <a:spcPct val="115000"/>
              </a:lnSpc>
              <a:spcBef>
                <a:spcPts val="0"/>
              </a:spcBef>
              <a:buClr>
                <a:schemeClr val="dk1"/>
              </a:buClr>
              <a:buSzPct val="55000"/>
              <a:buFont typeface="Arial"/>
              <a:buNone/>
            </a:pPr>
            <a:r>
              <a:rPr lang="en" sz="2000">
                <a:solidFill>
                  <a:srgbClr val="FFFFFF"/>
                </a:solidFill>
              </a:rPr>
              <a:t>•Don’t bomb through the center upon leaving</a:t>
            </a:r>
            <a:r>
              <a:rPr lang="en" sz="2000" i="1">
                <a:solidFill>
                  <a:srgbClr val="FFFFFF"/>
                </a:solidFill>
              </a:rPr>
              <a:t>, no matter what the books say</a:t>
            </a:r>
          </a:p>
          <a:p>
            <a:pPr lvl="0" rtl="0">
              <a:spcBef>
                <a:spcPts val="0"/>
              </a:spcBef>
              <a:buNone/>
            </a:pPr>
            <a:endParaRPr sz="2000" dirty="0">
              <a:solidFill>
                <a:srgbClr val="FFFFFF"/>
              </a:solidFill>
            </a:endParaRPr>
          </a:p>
        </p:txBody>
      </p:sp>
      <p:grpSp>
        <p:nvGrpSpPr>
          <p:cNvPr id="567" name="Shape 567"/>
          <p:cNvGrpSpPr/>
          <p:nvPr/>
        </p:nvGrpSpPr>
        <p:grpSpPr>
          <a:xfrm>
            <a:off x="4127097" y="1471536"/>
            <a:ext cx="2062368" cy="1267892"/>
            <a:chOff x="2848997" y="183811"/>
            <a:chExt cx="2062368" cy="1267892"/>
          </a:xfrm>
        </p:grpSpPr>
        <p:grpSp>
          <p:nvGrpSpPr>
            <p:cNvPr id="568" name="Shape 568"/>
            <p:cNvGrpSpPr/>
            <p:nvPr/>
          </p:nvGrpSpPr>
          <p:grpSpPr>
            <a:xfrm rot="-1401245">
              <a:off x="2834920" y="592138"/>
              <a:ext cx="1777628" cy="296361"/>
              <a:chOff x="3711175" y="588175"/>
              <a:chExt cx="1228725" cy="204850"/>
            </a:xfrm>
          </p:grpSpPr>
          <p:cxnSp>
            <p:nvCxnSpPr>
              <p:cNvPr id="569" name="Shape 569"/>
              <p:cNvCxnSpPr/>
              <p:nvPr/>
            </p:nvCxnSpPr>
            <p:spPr>
              <a:xfrm>
                <a:off x="3711175" y="669125"/>
                <a:ext cx="571200" cy="43500"/>
              </a:xfrm>
              <a:prstGeom prst="straightConnector1">
                <a:avLst/>
              </a:prstGeom>
              <a:noFill/>
              <a:ln w="28575" cap="rnd" cmpd="sng">
                <a:solidFill>
                  <a:srgbClr val="F3F3F3"/>
                </a:solidFill>
                <a:prstDash val="solid"/>
                <a:round/>
                <a:headEnd type="none" w="lg" len="lg"/>
                <a:tailEnd type="none" w="lg" len="lg"/>
              </a:ln>
            </p:spPr>
          </p:cxnSp>
          <p:cxnSp>
            <p:nvCxnSpPr>
              <p:cNvPr id="570" name="Shape 570"/>
              <p:cNvCxnSpPr/>
              <p:nvPr/>
            </p:nvCxnSpPr>
            <p:spPr>
              <a:xfrm flipH="1">
                <a:off x="4311700" y="659600"/>
                <a:ext cx="628200" cy="52800"/>
              </a:xfrm>
              <a:prstGeom prst="straightConnector1">
                <a:avLst/>
              </a:prstGeom>
              <a:noFill/>
              <a:ln w="28575" cap="rnd" cmpd="sng">
                <a:solidFill>
                  <a:srgbClr val="F3F3F3"/>
                </a:solidFill>
                <a:prstDash val="solid"/>
                <a:round/>
                <a:headEnd type="none" w="lg" len="lg"/>
                <a:tailEnd type="none" w="lg" len="lg"/>
              </a:ln>
            </p:spPr>
          </p:cxnSp>
          <p:cxnSp>
            <p:nvCxnSpPr>
              <p:cNvPr id="571" name="Shape 571"/>
              <p:cNvCxnSpPr/>
              <p:nvPr/>
            </p:nvCxnSpPr>
            <p:spPr>
              <a:xfrm>
                <a:off x="4301725" y="588175"/>
                <a:ext cx="4800" cy="152400"/>
              </a:xfrm>
              <a:prstGeom prst="straightConnector1">
                <a:avLst/>
              </a:prstGeom>
              <a:noFill/>
              <a:ln w="28575" cap="flat" cmpd="sng">
                <a:solidFill>
                  <a:srgbClr val="F3F3F3"/>
                </a:solidFill>
                <a:prstDash val="solid"/>
                <a:round/>
                <a:headEnd type="none" w="lg" len="lg"/>
                <a:tailEnd type="none" w="lg" len="lg"/>
              </a:ln>
            </p:spPr>
          </p:cxnSp>
          <p:cxnSp>
            <p:nvCxnSpPr>
              <p:cNvPr id="572" name="Shape 572"/>
              <p:cNvCxnSpPr/>
              <p:nvPr/>
            </p:nvCxnSpPr>
            <p:spPr>
              <a:xfrm rot="10800000" flipH="1">
                <a:off x="4170775" y="588175"/>
                <a:ext cx="266700" cy="4800"/>
              </a:xfrm>
              <a:prstGeom prst="straightConnector1">
                <a:avLst/>
              </a:prstGeom>
              <a:noFill/>
              <a:ln w="28575" cap="rnd" cmpd="sng">
                <a:solidFill>
                  <a:srgbClr val="F3F3F3"/>
                </a:solidFill>
                <a:prstDash val="solid"/>
                <a:round/>
                <a:headEnd type="none" w="lg" len="lg"/>
                <a:tailEnd type="none" w="lg" len="lg"/>
              </a:ln>
            </p:spPr>
          </p:cxnSp>
          <p:sp>
            <p:nvSpPr>
              <p:cNvPr id="573" name="Shape 573"/>
              <p:cNvSpPr/>
              <p:nvPr/>
            </p:nvSpPr>
            <p:spPr>
              <a:xfrm>
                <a:off x="4253875" y="669125"/>
                <a:ext cx="100500" cy="123900"/>
              </a:xfrm>
              <a:prstGeom prst="ellipse">
                <a:avLst/>
              </a:prstGeom>
              <a:solidFill>
                <a:srgbClr val="F3F3F3"/>
              </a:solidFill>
              <a:ln>
                <a:noFill/>
              </a:ln>
            </p:spPr>
            <p:txBody>
              <a:bodyPr lIns="91425" tIns="91425" rIns="91425" bIns="91425" anchor="ctr" anchorCtr="0">
                <a:noAutofit/>
              </a:bodyPr>
              <a:lstStyle/>
              <a:p>
                <a:pPr lvl="0">
                  <a:spcBef>
                    <a:spcPts val="0"/>
                  </a:spcBef>
                  <a:buNone/>
                </a:pPr>
                <a:endParaRPr dirty="0"/>
              </a:p>
            </p:txBody>
          </p:sp>
        </p:grpSp>
        <p:grpSp>
          <p:nvGrpSpPr>
            <p:cNvPr id="574" name="Shape 574"/>
            <p:cNvGrpSpPr/>
            <p:nvPr/>
          </p:nvGrpSpPr>
          <p:grpSpPr>
            <a:xfrm rot="-2114803">
              <a:off x="3211171" y="669577"/>
              <a:ext cx="1777621" cy="296360"/>
              <a:chOff x="3711175" y="588175"/>
              <a:chExt cx="1228725" cy="204850"/>
            </a:xfrm>
          </p:grpSpPr>
          <p:cxnSp>
            <p:nvCxnSpPr>
              <p:cNvPr id="575" name="Shape 575"/>
              <p:cNvCxnSpPr/>
              <p:nvPr/>
            </p:nvCxnSpPr>
            <p:spPr>
              <a:xfrm>
                <a:off x="3711175" y="669125"/>
                <a:ext cx="571200" cy="43500"/>
              </a:xfrm>
              <a:prstGeom prst="straightConnector1">
                <a:avLst/>
              </a:prstGeom>
              <a:noFill/>
              <a:ln w="28575" cap="rnd" cmpd="sng">
                <a:solidFill>
                  <a:srgbClr val="F3F3F3"/>
                </a:solidFill>
                <a:prstDash val="solid"/>
                <a:round/>
                <a:headEnd type="none" w="lg" len="lg"/>
                <a:tailEnd type="none" w="lg" len="lg"/>
              </a:ln>
            </p:spPr>
          </p:cxnSp>
          <p:cxnSp>
            <p:nvCxnSpPr>
              <p:cNvPr id="576" name="Shape 576"/>
              <p:cNvCxnSpPr/>
              <p:nvPr/>
            </p:nvCxnSpPr>
            <p:spPr>
              <a:xfrm flipH="1">
                <a:off x="4311700" y="659600"/>
                <a:ext cx="628200" cy="52800"/>
              </a:xfrm>
              <a:prstGeom prst="straightConnector1">
                <a:avLst/>
              </a:prstGeom>
              <a:noFill/>
              <a:ln w="28575" cap="rnd" cmpd="sng">
                <a:solidFill>
                  <a:srgbClr val="F3F3F3"/>
                </a:solidFill>
                <a:prstDash val="solid"/>
                <a:round/>
                <a:headEnd type="none" w="lg" len="lg"/>
                <a:tailEnd type="none" w="lg" len="lg"/>
              </a:ln>
            </p:spPr>
          </p:cxnSp>
          <p:cxnSp>
            <p:nvCxnSpPr>
              <p:cNvPr id="577" name="Shape 577"/>
              <p:cNvCxnSpPr/>
              <p:nvPr/>
            </p:nvCxnSpPr>
            <p:spPr>
              <a:xfrm>
                <a:off x="4301725" y="588175"/>
                <a:ext cx="4800" cy="152400"/>
              </a:xfrm>
              <a:prstGeom prst="straightConnector1">
                <a:avLst/>
              </a:prstGeom>
              <a:noFill/>
              <a:ln w="28575" cap="flat" cmpd="sng">
                <a:solidFill>
                  <a:srgbClr val="F3F3F3"/>
                </a:solidFill>
                <a:prstDash val="solid"/>
                <a:round/>
                <a:headEnd type="none" w="lg" len="lg"/>
                <a:tailEnd type="none" w="lg" len="lg"/>
              </a:ln>
            </p:spPr>
          </p:cxnSp>
          <p:cxnSp>
            <p:nvCxnSpPr>
              <p:cNvPr id="578" name="Shape 578"/>
              <p:cNvCxnSpPr/>
              <p:nvPr/>
            </p:nvCxnSpPr>
            <p:spPr>
              <a:xfrm rot="10800000" flipH="1">
                <a:off x="4170775" y="588175"/>
                <a:ext cx="266700" cy="4800"/>
              </a:xfrm>
              <a:prstGeom prst="straightConnector1">
                <a:avLst/>
              </a:prstGeom>
              <a:noFill/>
              <a:ln w="28575" cap="rnd" cmpd="sng">
                <a:solidFill>
                  <a:srgbClr val="F3F3F3"/>
                </a:solidFill>
                <a:prstDash val="solid"/>
                <a:round/>
                <a:headEnd type="none" w="lg" len="lg"/>
                <a:tailEnd type="none" w="lg" len="lg"/>
              </a:ln>
            </p:spPr>
          </p:cxnSp>
          <p:sp>
            <p:nvSpPr>
              <p:cNvPr id="579" name="Shape 579"/>
              <p:cNvSpPr/>
              <p:nvPr/>
            </p:nvSpPr>
            <p:spPr>
              <a:xfrm>
                <a:off x="4253875" y="669125"/>
                <a:ext cx="100500" cy="123900"/>
              </a:xfrm>
              <a:prstGeom prst="ellipse">
                <a:avLst/>
              </a:prstGeom>
              <a:solidFill>
                <a:srgbClr val="F3F3F3"/>
              </a:solidFill>
              <a:ln>
                <a:noFill/>
              </a:ln>
            </p:spPr>
            <p:txBody>
              <a:bodyPr lIns="91425" tIns="91425" rIns="91425" bIns="91425" anchor="ctr" anchorCtr="0">
                <a:noAutofit/>
              </a:bodyPr>
              <a:lstStyle/>
              <a:p>
                <a:pPr lvl="0">
                  <a:spcBef>
                    <a:spcPts val="0"/>
                  </a:spcBef>
                  <a:buNone/>
                </a:pPr>
                <a:endParaRPr dirty="0"/>
              </a:p>
            </p:txBody>
          </p:sp>
        </p:grpSp>
      </p:grpSp>
      <p:grpSp>
        <p:nvGrpSpPr>
          <p:cNvPr id="580" name="Shape 580"/>
          <p:cNvGrpSpPr/>
          <p:nvPr/>
        </p:nvGrpSpPr>
        <p:grpSpPr>
          <a:xfrm>
            <a:off x="3834847" y="148241"/>
            <a:ext cx="2131479" cy="1033449"/>
            <a:chOff x="4139647" y="1519841"/>
            <a:chExt cx="2131479" cy="1033449"/>
          </a:xfrm>
        </p:grpSpPr>
        <p:grpSp>
          <p:nvGrpSpPr>
            <p:cNvPr id="581" name="Shape 581"/>
            <p:cNvGrpSpPr/>
            <p:nvPr/>
          </p:nvGrpSpPr>
          <p:grpSpPr>
            <a:xfrm rot="-1401245">
              <a:off x="4125570" y="1860038"/>
              <a:ext cx="1777628" cy="296361"/>
              <a:chOff x="3711175" y="588175"/>
              <a:chExt cx="1228725" cy="204850"/>
            </a:xfrm>
          </p:grpSpPr>
          <p:cxnSp>
            <p:nvCxnSpPr>
              <p:cNvPr id="582" name="Shape 582"/>
              <p:cNvCxnSpPr/>
              <p:nvPr/>
            </p:nvCxnSpPr>
            <p:spPr>
              <a:xfrm>
                <a:off x="3711175" y="669125"/>
                <a:ext cx="571200" cy="43500"/>
              </a:xfrm>
              <a:prstGeom prst="straightConnector1">
                <a:avLst/>
              </a:prstGeom>
              <a:noFill/>
              <a:ln w="28575" cap="rnd" cmpd="sng">
                <a:solidFill>
                  <a:srgbClr val="F3F3F3"/>
                </a:solidFill>
                <a:prstDash val="solid"/>
                <a:round/>
                <a:headEnd type="none" w="lg" len="lg"/>
                <a:tailEnd type="none" w="lg" len="lg"/>
              </a:ln>
            </p:spPr>
          </p:cxnSp>
          <p:cxnSp>
            <p:nvCxnSpPr>
              <p:cNvPr id="583" name="Shape 583"/>
              <p:cNvCxnSpPr/>
              <p:nvPr/>
            </p:nvCxnSpPr>
            <p:spPr>
              <a:xfrm flipH="1">
                <a:off x="4311700" y="659600"/>
                <a:ext cx="628200" cy="52800"/>
              </a:xfrm>
              <a:prstGeom prst="straightConnector1">
                <a:avLst/>
              </a:prstGeom>
              <a:noFill/>
              <a:ln w="28575" cap="rnd" cmpd="sng">
                <a:solidFill>
                  <a:srgbClr val="F3F3F3"/>
                </a:solidFill>
                <a:prstDash val="solid"/>
                <a:round/>
                <a:headEnd type="none" w="lg" len="lg"/>
                <a:tailEnd type="none" w="lg" len="lg"/>
              </a:ln>
            </p:spPr>
          </p:cxnSp>
          <p:cxnSp>
            <p:nvCxnSpPr>
              <p:cNvPr id="584" name="Shape 584"/>
              <p:cNvCxnSpPr/>
              <p:nvPr/>
            </p:nvCxnSpPr>
            <p:spPr>
              <a:xfrm>
                <a:off x="4301725" y="588175"/>
                <a:ext cx="4800" cy="152400"/>
              </a:xfrm>
              <a:prstGeom prst="straightConnector1">
                <a:avLst/>
              </a:prstGeom>
              <a:noFill/>
              <a:ln w="28575" cap="flat" cmpd="sng">
                <a:solidFill>
                  <a:srgbClr val="F3F3F3"/>
                </a:solidFill>
                <a:prstDash val="solid"/>
                <a:round/>
                <a:headEnd type="none" w="lg" len="lg"/>
                <a:tailEnd type="none" w="lg" len="lg"/>
              </a:ln>
            </p:spPr>
          </p:cxnSp>
          <p:cxnSp>
            <p:nvCxnSpPr>
              <p:cNvPr id="585" name="Shape 585"/>
              <p:cNvCxnSpPr/>
              <p:nvPr/>
            </p:nvCxnSpPr>
            <p:spPr>
              <a:xfrm rot="10800000" flipH="1">
                <a:off x="4170775" y="588175"/>
                <a:ext cx="266700" cy="4800"/>
              </a:xfrm>
              <a:prstGeom prst="straightConnector1">
                <a:avLst/>
              </a:prstGeom>
              <a:noFill/>
              <a:ln w="28575" cap="rnd" cmpd="sng">
                <a:solidFill>
                  <a:srgbClr val="F3F3F3"/>
                </a:solidFill>
                <a:prstDash val="solid"/>
                <a:round/>
                <a:headEnd type="none" w="lg" len="lg"/>
                <a:tailEnd type="none" w="lg" len="lg"/>
              </a:ln>
            </p:spPr>
          </p:cxnSp>
          <p:sp>
            <p:nvSpPr>
              <p:cNvPr id="586" name="Shape 586"/>
              <p:cNvSpPr/>
              <p:nvPr/>
            </p:nvSpPr>
            <p:spPr>
              <a:xfrm>
                <a:off x="4253875" y="669125"/>
                <a:ext cx="100500" cy="123900"/>
              </a:xfrm>
              <a:prstGeom prst="ellipse">
                <a:avLst/>
              </a:prstGeom>
              <a:solidFill>
                <a:srgbClr val="F3F3F3"/>
              </a:solidFill>
              <a:ln>
                <a:noFill/>
              </a:ln>
            </p:spPr>
            <p:txBody>
              <a:bodyPr lIns="91425" tIns="91425" rIns="91425" bIns="91425" anchor="ctr" anchorCtr="0">
                <a:noAutofit/>
              </a:bodyPr>
              <a:lstStyle/>
              <a:p>
                <a:pPr lvl="0">
                  <a:spcBef>
                    <a:spcPts val="0"/>
                  </a:spcBef>
                  <a:buNone/>
                </a:pPr>
                <a:endParaRPr dirty="0"/>
              </a:p>
            </p:txBody>
          </p:sp>
        </p:grpSp>
        <p:grpSp>
          <p:nvGrpSpPr>
            <p:cNvPr id="587" name="Shape 587"/>
            <p:cNvGrpSpPr/>
            <p:nvPr/>
          </p:nvGrpSpPr>
          <p:grpSpPr>
            <a:xfrm rot="1306761">
              <a:off x="4501907" y="1937707"/>
              <a:ext cx="1777683" cy="296371"/>
              <a:chOff x="3711175" y="588175"/>
              <a:chExt cx="1228725" cy="204850"/>
            </a:xfrm>
          </p:grpSpPr>
          <p:cxnSp>
            <p:nvCxnSpPr>
              <p:cNvPr id="588" name="Shape 588"/>
              <p:cNvCxnSpPr/>
              <p:nvPr/>
            </p:nvCxnSpPr>
            <p:spPr>
              <a:xfrm>
                <a:off x="3711175" y="669125"/>
                <a:ext cx="571200" cy="43500"/>
              </a:xfrm>
              <a:prstGeom prst="straightConnector1">
                <a:avLst/>
              </a:prstGeom>
              <a:noFill/>
              <a:ln w="28575" cap="rnd" cmpd="sng">
                <a:solidFill>
                  <a:srgbClr val="F3F3F3"/>
                </a:solidFill>
                <a:prstDash val="solid"/>
                <a:round/>
                <a:headEnd type="none" w="lg" len="lg"/>
                <a:tailEnd type="none" w="lg" len="lg"/>
              </a:ln>
            </p:spPr>
          </p:cxnSp>
          <p:cxnSp>
            <p:nvCxnSpPr>
              <p:cNvPr id="589" name="Shape 589"/>
              <p:cNvCxnSpPr/>
              <p:nvPr/>
            </p:nvCxnSpPr>
            <p:spPr>
              <a:xfrm flipH="1">
                <a:off x="4311700" y="659600"/>
                <a:ext cx="628200" cy="52800"/>
              </a:xfrm>
              <a:prstGeom prst="straightConnector1">
                <a:avLst/>
              </a:prstGeom>
              <a:noFill/>
              <a:ln w="28575" cap="rnd" cmpd="sng">
                <a:solidFill>
                  <a:srgbClr val="F3F3F3"/>
                </a:solidFill>
                <a:prstDash val="solid"/>
                <a:round/>
                <a:headEnd type="none" w="lg" len="lg"/>
                <a:tailEnd type="none" w="lg" len="lg"/>
              </a:ln>
            </p:spPr>
          </p:cxnSp>
          <p:cxnSp>
            <p:nvCxnSpPr>
              <p:cNvPr id="590" name="Shape 590"/>
              <p:cNvCxnSpPr/>
              <p:nvPr/>
            </p:nvCxnSpPr>
            <p:spPr>
              <a:xfrm>
                <a:off x="4301725" y="588175"/>
                <a:ext cx="4800" cy="152400"/>
              </a:xfrm>
              <a:prstGeom prst="straightConnector1">
                <a:avLst/>
              </a:prstGeom>
              <a:noFill/>
              <a:ln w="28575" cap="flat" cmpd="sng">
                <a:solidFill>
                  <a:srgbClr val="F3F3F3"/>
                </a:solidFill>
                <a:prstDash val="solid"/>
                <a:round/>
                <a:headEnd type="none" w="lg" len="lg"/>
                <a:tailEnd type="none" w="lg" len="lg"/>
              </a:ln>
            </p:spPr>
          </p:cxnSp>
          <p:cxnSp>
            <p:nvCxnSpPr>
              <p:cNvPr id="591" name="Shape 591"/>
              <p:cNvCxnSpPr/>
              <p:nvPr/>
            </p:nvCxnSpPr>
            <p:spPr>
              <a:xfrm rot="10800000" flipH="1">
                <a:off x="4170775" y="588175"/>
                <a:ext cx="266700" cy="4800"/>
              </a:xfrm>
              <a:prstGeom prst="straightConnector1">
                <a:avLst/>
              </a:prstGeom>
              <a:noFill/>
              <a:ln w="28575" cap="rnd" cmpd="sng">
                <a:solidFill>
                  <a:srgbClr val="F3F3F3"/>
                </a:solidFill>
                <a:prstDash val="solid"/>
                <a:round/>
                <a:headEnd type="none" w="lg" len="lg"/>
                <a:tailEnd type="none" w="lg" len="lg"/>
              </a:ln>
            </p:spPr>
          </p:cxnSp>
          <p:sp>
            <p:nvSpPr>
              <p:cNvPr id="592" name="Shape 592"/>
              <p:cNvSpPr/>
              <p:nvPr/>
            </p:nvSpPr>
            <p:spPr>
              <a:xfrm>
                <a:off x="4253875" y="669125"/>
                <a:ext cx="100500" cy="123900"/>
              </a:xfrm>
              <a:prstGeom prst="ellipse">
                <a:avLst/>
              </a:prstGeom>
              <a:solidFill>
                <a:srgbClr val="F3F3F3"/>
              </a:solidFill>
              <a:ln>
                <a:noFill/>
              </a:ln>
            </p:spPr>
            <p:txBody>
              <a:bodyPr lIns="91425" tIns="91425" rIns="91425" bIns="91425" anchor="ctr" anchorCtr="0">
                <a:noAutofit/>
              </a:bodyPr>
              <a:lstStyle/>
              <a:p>
                <a:pPr lvl="0">
                  <a:spcBef>
                    <a:spcPts val="0"/>
                  </a:spcBef>
                  <a:buNone/>
                </a:pPr>
                <a:endParaRPr dirty="0"/>
              </a:p>
            </p:txBody>
          </p:sp>
        </p:grpSp>
      </p:grpSp>
      <p:sp>
        <p:nvSpPr>
          <p:cNvPr id="593" name="Shape 593"/>
          <p:cNvSpPr/>
          <p:nvPr/>
        </p:nvSpPr>
        <p:spPr>
          <a:xfrm>
            <a:off x="4127106" y="62725"/>
            <a:ext cx="1204500" cy="1204500"/>
          </a:xfrm>
          <a:prstGeom prst="noSmoking">
            <a:avLst>
              <a:gd name="adj" fmla="val 18750"/>
            </a:avLst>
          </a:prstGeom>
          <a:solidFill>
            <a:srgbClr val="FFEA06">
              <a:alpha val="45530"/>
            </a:srgbClr>
          </a:solidFill>
          <a:ln>
            <a:noFill/>
          </a:ln>
        </p:spPr>
        <p:txBody>
          <a:bodyPr lIns="91425" tIns="91425" rIns="91425" bIns="91425" anchor="ctr" anchorCtr="0">
            <a:noAutofit/>
          </a:bodyPr>
          <a:lstStyle/>
          <a:p>
            <a:pPr lvl="0">
              <a:spcBef>
                <a:spcPts val="0"/>
              </a:spcBef>
              <a:buNone/>
            </a:pPr>
            <a:endParaRPr dirty="0"/>
          </a:p>
        </p:txBody>
      </p:sp>
      <p:pic>
        <p:nvPicPr>
          <p:cNvPr id="32" name="Shape 566"/>
          <p:cNvPicPr preferRelativeResize="0"/>
          <p:nvPr/>
        </p:nvPicPr>
        <p:blipFill rotWithShape="1">
          <a:blip r:embed="rId3">
            <a:alphaModFix/>
          </a:blip>
          <a:srcRect r="13111"/>
          <a:stretch/>
        </p:blipFill>
        <p:spPr>
          <a:xfrm>
            <a:off x="6236250" y="13625"/>
            <a:ext cx="2907750" cy="6857999"/>
          </a:xfrm>
          <a:prstGeom prst="rect">
            <a:avLst/>
          </a:prstGeom>
          <a:noFill/>
          <a:ln>
            <a:noFill/>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Shape 598"/>
          <p:cNvSpPr txBox="1">
            <a:spLocks noGrp="1"/>
          </p:cNvSpPr>
          <p:nvPr>
            <p:ph type="title"/>
          </p:nvPr>
        </p:nvSpPr>
        <p:spPr>
          <a:xfrm>
            <a:off x="241650" y="85974"/>
            <a:ext cx="4339200" cy="606600"/>
          </a:xfrm>
          <a:prstGeom prst="rect">
            <a:avLst/>
          </a:prstGeom>
        </p:spPr>
        <p:txBody>
          <a:bodyPr lIns="91425" tIns="91425" rIns="91425" bIns="91425" anchor="ctr" anchorCtr="0">
            <a:noAutofit/>
          </a:bodyPr>
          <a:lstStyle/>
          <a:p>
            <a:pPr lvl="0" rtl="0">
              <a:spcBef>
                <a:spcPts val="0"/>
              </a:spcBef>
              <a:buNone/>
            </a:pPr>
            <a:r>
              <a:rPr lang="en" sz="2400">
                <a:latin typeface="Varela Round"/>
                <a:ea typeface="Varela Round"/>
                <a:cs typeface="Varela Round"/>
                <a:sym typeface="Varela Round"/>
              </a:rPr>
              <a:t>Thermalling Low</a:t>
            </a:r>
          </a:p>
        </p:txBody>
      </p:sp>
      <p:sp>
        <p:nvSpPr>
          <p:cNvPr id="599" name="Shape 599"/>
          <p:cNvSpPr txBox="1">
            <a:spLocks noGrp="1"/>
          </p:cNvSpPr>
          <p:nvPr>
            <p:ph type="body" idx="4294967295"/>
          </p:nvPr>
        </p:nvSpPr>
        <p:spPr>
          <a:xfrm>
            <a:off x="174675" y="779975"/>
            <a:ext cx="4170900" cy="3605700"/>
          </a:xfrm>
          <a:prstGeom prst="rect">
            <a:avLst/>
          </a:prstGeom>
        </p:spPr>
        <p:txBody>
          <a:bodyPr lIns="91425" tIns="91425" rIns="91425" bIns="91425" anchor="t" anchorCtr="0">
            <a:noAutofit/>
          </a:bodyPr>
          <a:lstStyle/>
          <a:p>
            <a:pPr marL="457200" lvl="0" indent="-342900" rtl="0">
              <a:lnSpc>
                <a:spcPct val="115000"/>
              </a:lnSpc>
              <a:spcBef>
                <a:spcPts val="0"/>
              </a:spcBef>
              <a:buClr>
                <a:srgbClr val="FFFFFF"/>
              </a:buClr>
              <a:buSzPct val="100000"/>
              <a:buFont typeface="Calibri"/>
            </a:pPr>
            <a:r>
              <a:rPr lang="en" sz="1800">
                <a:solidFill>
                  <a:srgbClr val="FFFFFF"/>
                </a:solidFill>
                <a:latin typeface="Calibri"/>
                <a:ea typeface="Calibri"/>
                <a:cs typeface="Calibri"/>
                <a:sym typeface="Calibri"/>
              </a:rPr>
              <a:t>Low saves are a fact of soaring</a:t>
            </a:r>
          </a:p>
          <a:p>
            <a:pPr marL="457200" lvl="0" indent="-342900" rtl="0">
              <a:lnSpc>
                <a:spcPct val="115000"/>
              </a:lnSpc>
              <a:spcBef>
                <a:spcPts val="0"/>
              </a:spcBef>
              <a:buClr>
                <a:srgbClr val="FFFFFF"/>
              </a:buClr>
              <a:buSzPct val="100000"/>
              <a:buFont typeface="Calibri"/>
            </a:pPr>
            <a:r>
              <a:rPr lang="en" sz="1800">
                <a:solidFill>
                  <a:srgbClr val="FFFFFF"/>
                </a:solidFill>
                <a:latin typeface="Calibri"/>
                <a:ea typeface="Calibri"/>
                <a:cs typeface="Calibri"/>
                <a:sym typeface="Calibri"/>
              </a:rPr>
              <a:t>Routine in ridge flying</a:t>
            </a:r>
          </a:p>
          <a:p>
            <a:pPr marL="457200" lvl="0" indent="-342900" rtl="0">
              <a:lnSpc>
                <a:spcPct val="115000"/>
              </a:lnSpc>
              <a:spcBef>
                <a:spcPts val="0"/>
              </a:spcBef>
              <a:buClr>
                <a:srgbClr val="FFD966"/>
              </a:buClr>
              <a:buSzPct val="100000"/>
              <a:buFont typeface="Calibri"/>
            </a:pPr>
            <a:r>
              <a:rPr lang="en" sz="1800">
                <a:solidFill>
                  <a:srgbClr val="FFD966"/>
                </a:solidFill>
                <a:latin typeface="Calibri"/>
                <a:ea typeface="Calibri"/>
                <a:cs typeface="Calibri"/>
                <a:sym typeface="Calibri"/>
              </a:rPr>
              <a:t>Very difficult much below 1000 feet – and that’s for experts</a:t>
            </a:r>
          </a:p>
          <a:p>
            <a:pPr marL="457200" lvl="0" indent="-342900" rtl="0">
              <a:lnSpc>
                <a:spcPct val="115000"/>
              </a:lnSpc>
              <a:spcBef>
                <a:spcPts val="0"/>
              </a:spcBef>
              <a:buClr>
                <a:srgbClr val="FFFFFF"/>
              </a:buClr>
              <a:buSzPct val="100000"/>
              <a:buFont typeface="Calibri"/>
            </a:pPr>
            <a:r>
              <a:rPr lang="en" sz="1800">
                <a:solidFill>
                  <a:srgbClr val="FFFFFF"/>
                </a:solidFill>
                <a:latin typeface="Calibri"/>
                <a:ea typeface="Calibri"/>
                <a:cs typeface="Calibri"/>
                <a:sym typeface="Calibri"/>
              </a:rPr>
              <a:t>Typically very narrow with sharp boundaries between sink and lift</a:t>
            </a:r>
          </a:p>
          <a:p>
            <a:pPr marL="457200" lvl="0" indent="-342900" rtl="0">
              <a:lnSpc>
                <a:spcPct val="115000"/>
              </a:lnSpc>
              <a:spcBef>
                <a:spcPts val="0"/>
              </a:spcBef>
              <a:buClr>
                <a:srgbClr val="FFFFFF"/>
              </a:buClr>
              <a:buSzPct val="100000"/>
              <a:buFont typeface="Calibri"/>
            </a:pPr>
            <a:r>
              <a:rPr lang="en" sz="1800">
                <a:solidFill>
                  <a:srgbClr val="FFFFFF"/>
                </a:solidFill>
                <a:latin typeface="Calibri"/>
                <a:ea typeface="Calibri"/>
                <a:cs typeface="Calibri"/>
                <a:sym typeface="Calibri"/>
              </a:rPr>
              <a:t>Typically very turbulent</a:t>
            </a:r>
          </a:p>
          <a:p>
            <a:pPr marL="457200" lvl="0" indent="-342900" rtl="0">
              <a:lnSpc>
                <a:spcPct val="115000"/>
              </a:lnSpc>
              <a:spcBef>
                <a:spcPts val="0"/>
              </a:spcBef>
              <a:buClr>
                <a:srgbClr val="FFFFFF"/>
              </a:buClr>
              <a:buSzPct val="100000"/>
              <a:buFont typeface="Calibri"/>
            </a:pPr>
            <a:r>
              <a:rPr lang="en" sz="1800">
                <a:solidFill>
                  <a:srgbClr val="FFFFFF"/>
                </a:solidFill>
                <a:latin typeface="Calibri"/>
                <a:ea typeface="Calibri"/>
                <a:cs typeface="Calibri"/>
                <a:sym typeface="Calibri"/>
              </a:rPr>
              <a:t>And dangerous as hell with any wind speed    </a:t>
            </a:r>
          </a:p>
        </p:txBody>
      </p:sp>
      <p:sp>
        <p:nvSpPr>
          <p:cNvPr id="600" name="Shape 600"/>
          <p:cNvSpPr txBox="1">
            <a:spLocks noGrp="1"/>
          </p:cNvSpPr>
          <p:nvPr>
            <p:ph type="body" idx="4294967295"/>
          </p:nvPr>
        </p:nvSpPr>
        <p:spPr>
          <a:xfrm>
            <a:off x="241650" y="4495679"/>
            <a:ext cx="4504775" cy="2225195"/>
          </a:xfrm>
          <a:prstGeom prst="rect">
            <a:avLst/>
          </a:prstGeom>
          <a:solidFill>
            <a:srgbClr val="073763"/>
          </a:solidFill>
        </p:spPr>
        <p:txBody>
          <a:bodyPr lIns="91425" tIns="91425" rIns="91425" bIns="91425" anchor="t" anchorCtr="0">
            <a:noAutofit/>
          </a:bodyPr>
          <a:lstStyle/>
          <a:p>
            <a:pPr marL="0" lvl="0" indent="0" rtl="0">
              <a:lnSpc>
                <a:spcPct val="115000"/>
              </a:lnSpc>
              <a:spcBef>
                <a:spcPts val="0"/>
              </a:spcBef>
              <a:buNone/>
            </a:pPr>
            <a:r>
              <a:rPr lang="en" sz="1800" dirty="0">
                <a:solidFill>
                  <a:srgbClr val="FFFFFF"/>
                </a:solidFill>
                <a:latin typeface="Calibri"/>
                <a:ea typeface="Calibri"/>
                <a:cs typeface="Calibri"/>
                <a:sym typeface="Calibri"/>
              </a:rPr>
              <a:t>Remember, look outside for:</a:t>
            </a:r>
          </a:p>
          <a:p>
            <a:pPr marL="457200" lvl="0" indent="-342900" rtl="0">
              <a:lnSpc>
                <a:spcPct val="115000"/>
              </a:lnSpc>
              <a:spcBef>
                <a:spcPts val="0"/>
              </a:spcBef>
              <a:buClr>
                <a:srgbClr val="FFFFFF"/>
              </a:buClr>
              <a:buSzPct val="100000"/>
              <a:buFont typeface="Calibri"/>
            </a:pPr>
            <a:r>
              <a:rPr lang="en" sz="1800" dirty="0">
                <a:solidFill>
                  <a:srgbClr val="FFFFFF"/>
                </a:solidFill>
                <a:latin typeface="Calibri"/>
                <a:ea typeface="Calibri"/>
                <a:cs typeface="Calibri"/>
                <a:sym typeface="Calibri"/>
              </a:rPr>
              <a:t>Birds or other gliders circling,</a:t>
            </a:r>
          </a:p>
          <a:p>
            <a:pPr marL="457200" lvl="0" indent="-342900" rtl="0">
              <a:lnSpc>
                <a:spcPct val="115000"/>
              </a:lnSpc>
              <a:spcBef>
                <a:spcPts val="0"/>
              </a:spcBef>
              <a:buClr>
                <a:srgbClr val="FFFFFF"/>
              </a:buClr>
              <a:buSzPct val="100000"/>
              <a:buFont typeface="Calibri"/>
            </a:pPr>
            <a:r>
              <a:rPr lang="en" sz="1800" dirty="0">
                <a:solidFill>
                  <a:srgbClr val="FFFFFF"/>
                </a:solidFill>
                <a:latin typeface="Calibri"/>
                <a:ea typeface="Calibri"/>
                <a:cs typeface="Calibri"/>
                <a:sym typeface="Calibri"/>
              </a:rPr>
              <a:t>Change in wind direction on the ground,</a:t>
            </a:r>
          </a:p>
          <a:p>
            <a:pPr marL="457200" lvl="0" indent="-342900" rtl="0">
              <a:lnSpc>
                <a:spcPct val="115000"/>
              </a:lnSpc>
              <a:spcBef>
                <a:spcPts val="0"/>
              </a:spcBef>
              <a:buClr>
                <a:srgbClr val="FFFFFF"/>
              </a:buClr>
              <a:buSzPct val="100000"/>
              <a:buFont typeface="Calibri"/>
            </a:pPr>
            <a:r>
              <a:rPr lang="en" sz="1800" dirty="0">
                <a:solidFill>
                  <a:srgbClr val="FFFFFF"/>
                </a:solidFill>
                <a:latin typeface="Calibri"/>
                <a:ea typeface="Calibri"/>
                <a:cs typeface="Calibri"/>
                <a:sym typeface="Calibri"/>
              </a:rPr>
              <a:t>Dust devils, Fires, Tractors,</a:t>
            </a:r>
          </a:p>
          <a:p>
            <a:pPr marL="457200" lvl="0" indent="-342900" rtl="0">
              <a:lnSpc>
                <a:spcPct val="115000"/>
              </a:lnSpc>
              <a:spcBef>
                <a:spcPts val="0"/>
              </a:spcBef>
              <a:buClr>
                <a:srgbClr val="FFFFFF"/>
              </a:buClr>
              <a:buSzPct val="100000"/>
              <a:buFont typeface="Calibri"/>
            </a:pPr>
            <a:r>
              <a:rPr lang="en" sz="1800" dirty="0">
                <a:solidFill>
                  <a:srgbClr val="FFFFFF"/>
                </a:solidFill>
                <a:latin typeface="Calibri"/>
                <a:ea typeface="Calibri"/>
                <a:cs typeface="Calibri"/>
                <a:sym typeface="Calibri"/>
              </a:rPr>
              <a:t>Newly forming clouds</a:t>
            </a:r>
          </a:p>
          <a:p>
            <a:pPr marL="457200" lvl="0" indent="-342900" rtl="0">
              <a:lnSpc>
                <a:spcPct val="115000"/>
              </a:lnSpc>
              <a:spcBef>
                <a:spcPts val="0"/>
              </a:spcBef>
              <a:buClr>
                <a:srgbClr val="FFFFFF"/>
              </a:buClr>
              <a:buSzPct val="100000"/>
              <a:buFont typeface="Calibri"/>
            </a:pPr>
            <a:r>
              <a:rPr lang="en" sz="1800" dirty="0">
                <a:solidFill>
                  <a:srgbClr val="FFFFFF"/>
                </a:solidFill>
                <a:latin typeface="Calibri"/>
                <a:ea typeface="Calibri"/>
                <a:cs typeface="Calibri"/>
                <a:sym typeface="Calibri"/>
              </a:rPr>
              <a:t>Find the trigger, go to the high ground.</a:t>
            </a:r>
          </a:p>
        </p:txBody>
      </p:sp>
      <p:pic>
        <p:nvPicPr>
          <p:cNvPr id="601" name="Shape 60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67725" y="0"/>
            <a:ext cx="4676275" cy="2009955"/>
          </a:xfrm>
          <a:prstGeom prst="rect">
            <a:avLst/>
          </a:prstGeom>
          <a:noFill/>
          <a:ln>
            <a:noFill/>
          </a:ln>
        </p:spPr>
      </p:pic>
      <p:pic>
        <p:nvPicPr>
          <p:cNvPr id="602" name="Shape 60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467725" y="1962230"/>
            <a:ext cx="4676275" cy="2342444"/>
          </a:xfrm>
          <a:prstGeom prst="rect">
            <a:avLst/>
          </a:prstGeom>
          <a:noFill/>
          <a:ln>
            <a:noFill/>
          </a:ln>
        </p:spPr>
      </p:pic>
      <p:sp>
        <p:nvSpPr>
          <p:cNvPr id="603" name="Shape 603"/>
          <p:cNvSpPr txBox="1">
            <a:spLocks noGrp="1"/>
          </p:cNvSpPr>
          <p:nvPr>
            <p:ph type="body" idx="4294967295"/>
          </p:nvPr>
        </p:nvSpPr>
        <p:spPr>
          <a:xfrm>
            <a:off x="5235125" y="4385675"/>
            <a:ext cx="3856500" cy="2416200"/>
          </a:xfrm>
          <a:prstGeom prst="rect">
            <a:avLst/>
          </a:prstGeom>
        </p:spPr>
        <p:txBody>
          <a:bodyPr lIns="91425" tIns="91425" rIns="91425" bIns="91425" anchor="t" anchorCtr="0">
            <a:noAutofit/>
          </a:bodyPr>
          <a:lstStyle/>
          <a:p>
            <a:pPr marL="0" lvl="0" indent="0" rtl="0">
              <a:lnSpc>
                <a:spcPct val="100000"/>
              </a:lnSpc>
              <a:spcBef>
                <a:spcPts val="0"/>
              </a:spcBef>
              <a:buNone/>
            </a:pPr>
            <a:r>
              <a:rPr lang="en" sz="1800">
                <a:solidFill>
                  <a:srgbClr val="FFFFFF"/>
                </a:solidFill>
                <a:latin typeface="Calibri"/>
                <a:ea typeface="Calibri"/>
                <a:cs typeface="Calibri"/>
                <a:sym typeface="Calibri"/>
              </a:rPr>
              <a:t>So:</a:t>
            </a:r>
          </a:p>
          <a:p>
            <a:pPr marL="457200" lvl="0" indent="-342900" rtl="0">
              <a:lnSpc>
                <a:spcPct val="100000"/>
              </a:lnSpc>
              <a:spcBef>
                <a:spcPts val="0"/>
              </a:spcBef>
              <a:buClr>
                <a:srgbClr val="FFFFFF"/>
              </a:buClr>
              <a:buSzPct val="100000"/>
              <a:buFont typeface="Calibri"/>
            </a:pPr>
            <a:r>
              <a:rPr lang="en" sz="1800">
                <a:solidFill>
                  <a:srgbClr val="FFFFFF"/>
                </a:solidFill>
                <a:latin typeface="Calibri"/>
                <a:ea typeface="Calibri"/>
                <a:cs typeface="Calibri"/>
                <a:sym typeface="Calibri"/>
              </a:rPr>
              <a:t>Have a field picked</a:t>
            </a:r>
          </a:p>
          <a:p>
            <a:pPr marL="457200" lvl="0" indent="-342900" rtl="0">
              <a:lnSpc>
                <a:spcPct val="100000"/>
              </a:lnSpc>
              <a:spcBef>
                <a:spcPts val="0"/>
              </a:spcBef>
              <a:buClr>
                <a:srgbClr val="FFFFFF"/>
              </a:buClr>
              <a:buSzPct val="100000"/>
              <a:buFont typeface="Calibri"/>
            </a:pPr>
            <a:r>
              <a:rPr lang="en" sz="1800">
                <a:solidFill>
                  <a:srgbClr val="FFFFFF"/>
                </a:solidFill>
                <a:latin typeface="Calibri"/>
                <a:ea typeface="Calibri"/>
                <a:cs typeface="Calibri"/>
                <a:sym typeface="Calibri"/>
              </a:rPr>
              <a:t>Add a bit more speed</a:t>
            </a:r>
          </a:p>
          <a:p>
            <a:pPr marL="457200" lvl="0" indent="-342900" rtl="0">
              <a:lnSpc>
                <a:spcPct val="100000"/>
              </a:lnSpc>
              <a:spcBef>
                <a:spcPts val="0"/>
              </a:spcBef>
              <a:buClr>
                <a:srgbClr val="FFFFFF"/>
              </a:buClr>
              <a:buSzPct val="100000"/>
              <a:buFont typeface="Calibri"/>
            </a:pPr>
            <a:r>
              <a:rPr lang="en" sz="1800">
                <a:solidFill>
                  <a:srgbClr val="FFFFFF"/>
                </a:solidFill>
                <a:latin typeface="Calibri"/>
                <a:ea typeface="Calibri"/>
                <a:cs typeface="Calibri"/>
                <a:sym typeface="Calibri"/>
              </a:rPr>
              <a:t>Expect to be in and out of sink</a:t>
            </a:r>
          </a:p>
          <a:p>
            <a:pPr marL="457200" lvl="0" indent="-342900" rtl="0">
              <a:lnSpc>
                <a:spcPct val="100000"/>
              </a:lnSpc>
              <a:spcBef>
                <a:spcPts val="0"/>
              </a:spcBef>
              <a:buClr>
                <a:srgbClr val="FFFFFF"/>
              </a:buClr>
              <a:buSzPct val="100000"/>
              <a:buFont typeface="Calibri"/>
            </a:pPr>
            <a:r>
              <a:rPr lang="en" sz="1800">
                <a:solidFill>
                  <a:srgbClr val="FFFFFF"/>
                </a:solidFill>
                <a:latin typeface="Calibri"/>
                <a:ea typeface="Calibri"/>
                <a:cs typeface="Calibri"/>
                <a:sym typeface="Calibri"/>
              </a:rPr>
              <a:t>Look for positive average climb</a:t>
            </a:r>
          </a:p>
          <a:p>
            <a:pPr marL="457200" lvl="0" indent="-342900" rtl="0">
              <a:lnSpc>
                <a:spcPct val="100000"/>
              </a:lnSpc>
              <a:spcBef>
                <a:spcPts val="0"/>
              </a:spcBef>
              <a:buClr>
                <a:srgbClr val="FFFFFF"/>
              </a:buClr>
              <a:buSzPct val="100000"/>
              <a:buFont typeface="Calibri"/>
            </a:pPr>
            <a:r>
              <a:rPr lang="en" sz="1800">
                <a:solidFill>
                  <a:srgbClr val="FFFFFF"/>
                </a:solidFill>
                <a:latin typeface="Calibri"/>
                <a:ea typeface="Calibri"/>
                <a:cs typeface="Calibri"/>
                <a:sym typeface="Calibri"/>
              </a:rPr>
              <a:t>Stay with what you got – it’ll probably get better</a:t>
            </a:r>
          </a:p>
          <a:p>
            <a:pPr marL="457200" lvl="0" indent="-342900" rtl="0">
              <a:lnSpc>
                <a:spcPct val="100000"/>
              </a:lnSpc>
              <a:spcBef>
                <a:spcPts val="0"/>
              </a:spcBef>
              <a:buClr>
                <a:srgbClr val="FFFFFF"/>
              </a:buClr>
              <a:buSzPct val="100000"/>
              <a:buFont typeface="Calibri"/>
            </a:pPr>
            <a:r>
              <a:rPr lang="en" sz="1800">
                <a:solidFill>
                  <a:srgbClr val="FFFFFF"/>
                </a:solidFill>
                <a:latin typeface="Calibri"/>
                <a:ea typeface="Calibri"/>
                <a:cs typeface="Calibri"/>
                <a:sym typeface="Calibri"/>
              </a:rPr>
              <a:t>Make small circle adjustments</a:t>
            </a:r>
          </a:p>
          <a:p>
            <a:pPr marL="0" lvl="0" indent="0" rtl="0">
              <a:lnSpc>
                <a:spcPct val="100000"/>
              </a:lnSpc>
              <a:spcBef>
                <a:spcPts val="0"/>
              </a:spcBef>
              <a:buNone/>
            </a:pPr>
            <a:endParaRPr sz="1800" dirty="0">
              <a:solidFill>
                <a:srgbClr val="FFFFFF"/>
              </a:solidFill>
              <a:latin typeface="Calibri"/>
              <a:ea typeface="Calibri"/>
              <a:cs typeface="Calibri"/>
              <a:sym typeface="Calibri"/>
            </a:endParaRPr>
          </a:p>
        </p:txBody>
      </p:sp>
      <p:cxnSp>
        <p:nvCxnSpPr>
          <p:cNvPr id="604" name="Shape 604"/>
          <p:cNvCxnSpPr/>
          <p:nvPr/>
        </p:nvCxnSpPr>
        <p:spPr>
          <a:xfrm>
            <a:off x="4083400" y="1771225"/>
            <a:ext cx="654600" cy="331500"/>
          </a:xfrm>
          <a:prstGeom prst="straightConnector1">
            <a:avLst/>
          </a:prstGeom>
          <a:noFill/>
          <a:ln w="28575" cap="flat" cmpd="sng">
            <a:solidFill>
              <a:srgbClr val="FFE599"/>
            </a:solidFill>
            <a:prstDash val="solid"/>
            <a:round/>
            <a:headEnd type="none" w="lg" len="lg"/>
            <a:tailEnd type="triangle" w="lg" len="lg"/>
          </a:ln>
        </p:spPr>
      </p:cxnSp>
      <p:cxnSp>
        <p:nvCxnSpPr>
          <p:cNvPr id="605" name="Shape 605"/>
          <p:cNvCxnSpPr/>
          <p:nvPr/>
        </p:nvCxnSpPr>
        <p:spPr>
          <a:xfrm rot="10800000" flipH="1">
            <a:off x="5662650" y="3529500"/>
            <a:ext cx="331500" cy="4200"/>
          </a:xfrm>
          <a:prstGeom prst="straightConnector1">
            <a:avLst/>
          </a:prstGeom>
          <a:noFill/>
          <a:ln w="28575" cap="flat" cmpd="sng">
            <a:solidFill>
              <a:srgbClr val="434343"/>
            </a:solidFill>
            <a:prstDash val="solid"/>
            <a:round/>
            <a:headEnd type="none" w="lg" len="lg"/>
            <a:tailEnd type="triangle" w="lg" len="lg"/>
          </a:ln>
        </p:spPr>
      </p:cxnSp>
      <p:cxnSp>
        <p:nvCxnSpPr>
          <p:cNvPr id="606" name="Shape 606"/>
          <p:cNvCxnSpPr/>
          <p:nvPr/>
        </p:nvCxnSpPr>
        <p:spPr>
          <a:xfrm rot="10800000" flipH="1">
            <a:off x="6085550" y="3411575"/>
            <a:ext cx="309900" cy="106800"/>
          </a:xfrm>
          <a:prstGeom prst="straightConnector1">
            <a:avLst/>
          </a:prstGeom>
          <a:noFill/>
          <a:ln w="28575" cap="flat" cmpd="sng">
            <a:solidFill>
              <a:srgbClr val="434343"/>
            </a:solidFill>
            <a:prstDash val="solid"/>
            <a:round/>
            <a:headEnd type="none" w="lg" len="lg"/>
            <a:tailEnd type="triangle" w="lg" len="lg"/>
          </a:ln>
        </p:spPr>
      </p:cxnSp>
      <p:cxnSp>
        <p:nvCxnSpPr>
          <p:cNvPr id="607" name="Shape 607"/>
          <p:cNvCxnSpPr/>
          <p:nvPr/>
        </p:nvCxnSpPr>
        <p:spPr>
          <a:xfrm rot="10800000">
            <a:off x="7699950" y="3531600"/>
            <a:ext cx="353400" cy="2100"/>
          </a:xfrm>
          <a:prstGeom prst="straightConnector1">
            <a:avLst/>
          </a:prstGeom>
          <a:noFill/>
          <a:ln w="28575" cap="flat" cmpd="sng">
            <a:solidFill>
              <a:srgbClr val="434343"/>
            </a:solidFill>
            <a:prstDash val="solid"/>
            <a:round/>
            <a:headEnd type="none" w="lg" len="lg"/>
            <a:tailEnd type="triangle" w="lg" len="lg"/>
          </a:ln>
        </p:spPr>
      </p:cxnSp>
      <p:cxnSp>
        <p:nvCxnSpPr>
          <p:cNvPr id="608" name="Shape 608"/>
          <p:cNvCxnSpPr/>
          <p:nvPr/>
        </p:nvCxnSpPr>
        <p:spPr>
          <a:xfrm rot="10800000">
            <a:off x="7298325" y="3375700"/>
            <a:ext cx="257700" cy="88200"/>
          </a:xfrm>
          <a:prstGeom prst="straightConnector1">
            <a:avLst/>
          </a:prstGeom>
          <a:noFill/>
          <a:ln w="28575" cap="flat" cmpd="sng">
            <a:solidFill>
              <a:srgbClr val="434343"/>
            </a:solidFill>
            <a:prstDash val="solid"/>
            <a:round/>
            <a:headEnd type="none" w="lg" len="lg"/>
            <a:tailEnd type="triangle" w="lg" len="lg"/>
          </a:ln>
        </p:spPr>
      </p:cxnSp>
      <p:cxnSp>
        <p:nvCxnSpPr>
          <p:cNvPr id="609" name="Shape 609"/>
          <p:cNvCxnSpPr/>
          <p:nvPr/>
        </p:nvCxnSpPr>
        <p:spPr>
          <a:xfrm rot="10800000">
            <a:off x="8192625" y="3531600"/>
            <a:ext cx="353400" cy="2100"/>
          </a:xfrm>
          <a:prstGeom prst="straightConnector1">
            <a:avLst/>
          </a:prstGeom>
          <a:noFill/>
          <a:ln w="28575" cap="flat" cmpd="sng">
            <a:solidFill>
              <a:srgbClr val="434343"/>
            </a:solidFill>
            <a:prstDash val="solid"/>
            <a:round/>
            <a:headEnd type="none" w="lg" len="lg"/>
            <a:tailEnd type="triangle" w="lg" len="lg"/>
          </a:ln>
        </p:spPr>
      </p:cxnSp>
      <p:cxnSp>
        <p:nvCxnSpPr>
          <p:cNvPr id="610" name="Shape 610"/>
          <p:cNvCxnSpPr/>
          <p:nvPr/>
        </p:nvCxnSpPr>
        <p:spPr>
          <a:xfrm rot="10800000" flipH="1">
            <a:off x="5287475" y="3519575"/>
            <a:ext cx="325200" cy="10800"/>
          </a:xfrm>
          <a:prstGeom prst="straightConnector1">
            <a:avLst/>
          </a:prstGeom>
          <a:noFill/>
          <a:ln w="28575" cap="flat" cmpd="sng">
            <a:solidFill>
              <a:srgbClr val="434343"/>
            </a:solidFill>
            <a:prstDash val="solid"/>
            <a:round/>
            <a:headEnd type="none" w="lg" len="lg"/>
            <a:tailEnd type="triangle" w="lg" len="lg"/>
          </a:ln>
        </p:spPr>
      </p:cxnSp>
      <p:cxnSp>
        <p:nvCxnSpPr>
          <p:cNvPr id="611" name="Shape 611"/>
          <p:cNvCxnSpPr/>
          <p:nvPr/>
        </p:nvCxnSpPr>
        <p:spPr>
          <a:xfrm>
            <a:off x="4803075" y="2954500"/>
            <a:ext cx="57000" cy="352200"/>
          </a:xfrm>
          <a:prstGeom prst="straightConnector1">
            <a:avLst/>
          </a:prstGeom>
          <a:noFill/>
          <a:ln w="28575" cap="flat" cmpd="sng">
            <a:solidFill>
              <a:srgbClr val="0000FF"/>
            </a:solidFill>
            <a:prstDash val="solid"/>
            <a:round/>
            <a:headEnd type="none" w="lg" len="lg"/>
            <a:tailEnd type="triangle" w="lg" len="lg"/>
          </a:ln>
        </p:spPr>
      </p:cxnSp>
      <p:cxnSp>
        <p:nvCxnSpPr>
          <p:cNvPr id="612" name="Shape 612"/>
          <p:cNvCxnSpPr/>
          <p:nvPr/>
        </p:nvCxnSpPr>
        <p:spPr>
          <a:xfrm flipH="1">
            <a:off x="8869050" y="2818225"/>
            <a:ext cx="13200" cy="335700"/>
          </a:xfrm>
          <a:prstGeom prst="straightConnector1">
            <a:avLst/>
          </a:prstGeom>
          <a:noFill/>
          <a:ln w="28575" cap="flat" cmpd="sng">
            <a:solidFill>
              <a:srgbClr val="0000FF"/>
            </a:solidFill>
            <a:prstDash val="solid"/>
            <a:round/>
            <a:headEnd type="none" w="lg" len="lg"/>
            <a:tailEnd type="triangle" w="lg" len="lg"/>
          </a:ln>
        </p:spPr>
      </p:cxnSp>
      <p:pic>
        <p:nvPicPr>
          <p:cNvPr id="613" name="Shape 61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518325" y="0"/>
            <a:ext cx="1625675" cy="2081575"/>
          </a:xfrm>
          <a:prstGeom prst="rect">
            <a:avLst/>
          </a:prstGeom>
          <a:noFill/>
          <a:ln>
            <a:noFill/>
          </a:ln>
        </p:spPr>
      </p:pic>
      <p:sp>
        <p:nvSpPr>
          <p:cNvPr id="614" name="Shape 614"/>
          <p:cNvSpPr txBox="1">
            <a:spLocks noGrp="1"/>
          </p:cNvSpPr>
          <p:nvPr>
            <p:ph type="body" idx="4294967295"/>
          </p:nvPr>
        </p:nvSpPr>
        <p:spPr>
          <a:xfrm>
            <a:off x="4785675" y="1893075"/>
            <a:ext cx="4170900" cy="1047300"/>
          </a:xfrm>
          <a:prstGeom prst="rect">
            <a:avLst/>
          </a:prstGeom>
        </p:spPr>
        <p:txBody>
          <a:bodyPr lIns="91425" tIns="91425" rIns="91425" bIns="91425" anchor="t" anchorCtr="0">
            <a:noAutofit/>
          </a:bodyPr>
          <a:lstStyle/>
          <a:p>
            <a:pPr marL="0" lvl="0" indent="0" rtl="0">
              <a:lnSpc>
                <a:spcPct val="100000"/>
              </a:lnSpc>
              <a:spcBef>
                <a:spcPts val="0"/>
              </a:spcBef>
              <a:buNone/>
            </a:pPr>
            <a:r>
              <a:rPr lang="en" sz="1800" b="1">
                <a:solidFill>
                  <a:srgbClr val="FFFFFF"/>
                </a:solidFill>
                <a:latin typeface="Calibri"/>
                <a:ea typeface="Calibri"/>
                <a:cs typeface="Calibri"/>
                <a:sym typeface="Calibri"/>
              </a:rPr>
              <a:t>Notice down low the air movement is vastly horizontal inflow - don’t expect much upward motion to save you.</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Shape 619"/>
          <p:cNvSpPr txBox="1">
            <a:spLocks noGrp="1"/>
          </p:cNvSpPr>
          <p:nvPr>
            <p:ph type="title"/>
          </p:nvPr>
        </p:nvSpPr>
        <p:spPr>
          <a:xfrm>
            <a:off x="324475" y="197625"/>
            <a:ext cx="8094000" cy="1831500"/>
          </a:xfrm>
          <a:prstGeom prst="rect">
            <a:avLst/>
          </a:prstGeom>
        </p:spPr>
        <p:txBody>
          <a:bodyPr lIns="91425" tIns="91425" rIns="91425" bIns="91425" anchor="t" anchorCtr="0">
            <a:noAutofit/>
          </a:bodyPr>
          <a:lstStyle/>
          <a:p>
            <a:pPr lvl="0" rtl="0">
              <a:spcBef>
                <a:spcPts val="0"/>
              </a:spcBef>
              <a:buNone/>
            </a:pPr>
            <a:r>
              <a:rPr lang="en">
                <a:latin typeface="Varela Round"/>
                <a:ea typeface="Varela Round"/>
                <a:cs typeface="Varela Round"/>
                <a:sym typeface="Varela Round"/>
              </a:rPr>
              <a:t>Final Glides </a:t>
            </a:r>
          </a:p>
        </p:txBody>
      </p:sp>
      <p:pic>
        <p:nvPicPr>
          <p:cNvPr id="620" name="Shape 620"/>
          <p:cNvPicPr preferRelativeResize="0"/>
          <p:nvPr/>
        </p:nvPicPr>
        <p:blipFill>
          <a:blip r:embed="rId3">
            <a:alphaModFix/>
          </a:blip>
          <a:stretch>
            <a:fillRect/>
          </a:stretch>
        </p:blipFill>
        <p:spPr>
          <a:xfrm>
            <a:off x="754725" y="1106200"/>
            <a:ext cx="7523674" cy="3987549"/>
          </a:xfrm>
          <a:prstGeom prst="rect">
            <a:avLst/>
          </a:prstGeom>
          <a:noFill/>
          <a:ln>
            <a:noFill/>
          </a:ln>
        </p:spPr>
      </p:pic>
      <p:pic>
        <p:nvPicPr>
          <p:cNvPr id="621" name="Shape 62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486165" y="2462949"/>
            <a:ext cx="2472209" cy="4395052"/>
          </a:xfrm>
          <a:prstGeom prst="rect">
            <a:avLst/>
          </a:prstGeom>
          <a:noFill/>
          <a:ln>
            <a:noFill/>
          </a:ln>
        </p:spPr>
      </p:pic>
      <p:sp>
        <p:nvSpPr>
          <p:cNvPr id="622" name="Shape 622"/>
          <p:cNvSpPr/>
          <p:nvPr/>
        </p:nvSpPr>
        <p:spPr>
          <a:xfrm>
            <a:off x="6297075" y="4774030"/>
            <a:ext cx="747900" cy="1576200"/>
          </a:xfrm>
          <a:prstGeom prst="roundRect">
            <a:avLst>
              <a:gd name="adj" fmla="val 16667"/>
            </a:avLst>
          </a:prstGeom>
          <a:noFill/>
          <a:ln w="38100" cap="flat" cmpd="sng">
            <a:solidFill>
              <a:srgbClr val="9900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623" name="Shape 623"/>
          <p:cNvSpPr txBox="1">
            <a:spLocks noGrp="1"/>
          </p:cNvSpPr>
          <p:nvPr>
            <p:ph type="body" idx="4294967295"/>
          </p:nvPr>
        </p:nvSpPr>
        <p:spPr>
          <a:xfrm>
            <a:off x="324474" y="5264925"/>
            <a:ext cx="6008400" cy="1365300"/>
          </a:xfrm>
          <a:prstGeom prst="rect">
            <a:avLst/>
          </a:prstGeom>
        </p:spPr>
        <p:txBody>
          <a:bodyPr lIns="91425" tIns="91425" rIns="91425" bIns="91425" anchor="t" anchorCtr="0">
            <a:noAutofit/>
          </a:bodyPr>
          <a:lstStyle/>
          <a:p>
            <a:pPr marL="0" lvl="0" indent="0" rtl="0">
              <a:lnSpc>
                <a:spcPct val="100000"/>
              </a:lnSpc>
              <a:spcBef>
                <a:spcPts val="0"/>
              </a:spcBef>
              <a:spcAft>
                <a:spcPts val="0"/>
              </a:spcAft>
              <a:buNone/>
            </a:pPr>
            <a:r>
              <a:rPr lang="en" sz="2400" dirty="0">
                <a:solidFill>
                  <a:srgbClr val="B6D7A8"/>
                </a:solidFill>
              </a:rPr>
              <a:t>Conservative:</a:t>
            </a:r>
          </a:p>
          <a:p>
            <a:pPr marL="0" lvl="0" indent="0" rtl="0">
              <a:lnSpc>
                <a:spcPct val="100000"/>
              </a:lnSpc>
              <a:spcBef>
                <a:spcPts val="0"/>
              </a:spcBef>
              <a:spcAft>
                <a:spcPts val="0"/>
              </a:spcAft>
              <a:buNone/>
            </a:pPr>
            <a:r>
              <a:rPr lang="en" sz="2400" dirty="0">
                <a:solidFill>
                  <a:srgbClr val="B6D7A8"/>
                </a:solidFill>
              </a:rPr>
              <a:t> 1,000+AGL finish &amp; 3.5+McCready,</a:t>
            </a:r>
          </a:p>
          <a:p>
            <a:pPr marL="0" lvl="0" indent="0" rtl="0">
              <a:lnSpc>
                <a:spcPct val="100000"/>
              </a:lnSpc>
              <a:spcBef>
                <a:spcPts val="0"/>
              </a:spcBef>
              <a:spcAft>
                <a:spcPts val="0"/>
              </a:spcAft>
              <a:buNone/>
            </a:pPr>
            <a:r>
              <a:rPr lang="en" sz="2400" b="1" dirty="0">
                <a:solidFill>
                  <a:srgbClr val="B6D7A8"/>
                </a:solidFill>
              </a:rPr>
              <a:t>Or even more </a:t>
            </a:r>
            <a:r>
              <a:rPr lang="en" sz="2400" dirty="0">
                <a:solidFill>
                  <a:srgbClr val="B6D7A8"/>
                </a:solidFill>
              </a:rPr>
              <a:t>so to start with.</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Shape 628"/>
          <p:cNvSpPr txBox="1">
            <a:spLocks noGrp="1"/>
          </p:cNvSpPr>
          <p:nvPr>
            <p:ph type="title"/>
          </p:nvPr>
        </p:nvSpPr>
        <p:spPr>
          <a:xfrm>
            <a:off x="324475" y="197625"/>
            <a:ext cx="8094000" cy="700800"/>
          </a:xfrm>
          <a:prstGeom prst="rect">
            <a:avLst/>
          </a:prstGeom>
        </p:spPr>
        <p:txBody>
          <a:bodyPr lIns="91425" tIns="91425" rIns="91425" bIns="91425" anchor="t" anchorCtr="0">
            <a:noAutofit/>
          </a:bodyPr>
          <a:lstStyle/>
          <a:p>
            <a:pPr lvl="0" rtl="0">
              <a:spcBef>
                <a:spcPts val="0"/>
              </a:spcBef>
              <a:buNone/>
            </a:pPr>
            <a:r>
              <a:rPr lang="en">
                <a:latin typeface="Varela Round"/>
                <a:ea typeface="Varela Round"/>
                <a:cs typeface="Varela Round"/>
                <a:sym typeface="Varela Round"/>
              </a:rPr>
              <a:t>Finishing - Finish Cylinder</a:t>
            </a:r>
          </a:p>
        </p:txBody>
      </p:sp>
      <p:sp>
        <p:nvSpPr>
          <p:cNvPr id="629" name="Shape 629"/>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pic>
        <p:nvPicPr>
          <p:cNvPr id="630" name="Shape 630"/>
          <p:cNvPicPr preferRelativeResize="0"/>
          <p:nvPr/>
        </p:nvPicPr>
        <p:blipFill>
          <a:blip r:embed="rId3">
            <a:alphaModFix/>
          </a:blip>
          <a:stretch>
            <a:fillRect/>
          </a:stretch>
        </p:blipFill>
        <p:spPr>
          <a:xfrm>
            <a:off x="1353025" y="1106199"/>
            <a:ext cx="6534668" cy="5751799"/>
          </a:xfrm>
          <a:prstGeom prst="rect">
            <a:avLst/>
          </a:prstGeom>
          <a:noFill/>
          <a:ln>
            <a:noFill/>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Shape 635"/>
          <p:cNvSpPr txBox="1">
            <a:spLocks noGrp="1"/>
          </p:cNvSpPr>
          <p:nvPr>
            <p:ph type="title"/>
          </p:nvPr>
        </p:nvSpPr>
        <p:spPr>
          <a:xfrm>
            <a:off x="324475" y="197625"/>
            <a:ext cx="8094000" cy="700800"/>
          </a:xfrm>
          <a:prstGeom prst="rect">
            <a:avLst/>
          </a:prstGeom>
        </p:spPr>
        <p:txBody>
          <a:bodyPr lIns="91425" tIns="91425" rIns="91425" bIns="91425" anchor="t" anchorCtr="0">
            <a:noAutofit/>
          </a:bodyPr>
          <a:lstStyle/>
          <a:p>
            <a:pPr lvl="0" rtl="0">
              <a:spcBef>
                <a:spcPts val="0"/>
              </a:spcBef>
              <a:buNone/>
            </a:pPr>
            <a:r>
              <a:rPr lang="en">
                <a:latin typeface="Varela Round"/>
                <a:ea typeface="Varela Round"/>
                <a:cs typeface="Varela Round"/>
                <a:sym typeface="Varela Round"/>
              </a:rPr>
              <a:t>Finishing</a:t>
            </a:r>
            <a:r>
              <a:rPr lang="en">
                <a:solidFill>
                  <a:schemeClr val="lt1"/>
                </a:solidFill>
                <a:latin typeface="Varela Round"/>
                <a:ea typeface="Varela Round"/>
                <a:cs typeface="Varela Round"/>
                <a:sym typeface="Varela Round"/>
              </a:rPr>
              <a:t> - Finish Gate</a:t>
            </a:r>
          </a:p>
        </p:txBody>
      </p:sp>
      <p:sp>
        <p:nvSpPr>
          <p:cNvPr id="636" name="Shape 636"/>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pic>
        <p:nvPicPr>
          <p:cNvPr id="637" name="Shape 637"/>
          <p:cNvPicPr preferRelativeResize="0"/>
          <p:nvPr/>
        </p:nvPicPr>
        <p:blipFill rotWithShape="1">
          <a:blip r:embed="rId3" cstate="screen">
            <a:alphaModFix/>
            <a:extLst>
              <a:ext uri="{28A0092B-C50C-407E-A947-70E740481C1C}">
                <a14:useLocalDpi xmlns:a14="http://schemas.microsoft.com/office/drawing/2010/main"/>
              </a:ext>
            </a:extLst>
          </a:blip>
          <a:srcRect l="1012" r="3485"/>
          <a:stretch/>
        </p:blipFill>
        <p:spPr>
          <a:xfrm>
            <a:off x="0" y="2076200"/>
            <a:ext cx="9144001" cy="4127049"/>
          </a:xfrm>
          <a:prstGeom prst="rect">
            <a:avLst/>
          </a:prstGeom>
          <a:noFill/>
          <a:ln>
            <a:noFill/>
          </a:ln>
        </p:spPr>
      </p:pic>
      <p:sp>
        <p:nvSpPr>
          <p:cNvPr id="638" name="Shape 638"/>
          <p:cNvSpPr txBox="1">
            <a:spLocks noGrp="1"/>
          </p:cNvSpPr>
          <p:nvPr>
            <p:ph type="title"/>
          </p:nvPr>
        </p:nvSpPr>
        <p:spPr>
          <a:xfrm>
            <a:off x="0" y="1106200"/>
            <a:ext cx="4666500" cy="374400"/>
          </a:xfrm>
          <a:prstGeom prst="rect">
            <a:avLst/>
          </a:prstGeom>
          <a:solidFill>
            <a:srgbClr val="999999"/>
          </a:solidFill>
        </p:spPr>
        <p:txBody>
          <a:bodyPr lIns="91425" tIns="91425" rIns="91425" bIns="91425" anchor="ctr" anchorCtr="0">
            <a:noAutofit/>
          </a:bodyPr>
          <a:lstStyle/>
          <a:p>
            <a:pPr lvl="0" rtl="0">
              <a:spcBef>
                <a:spcPts val="0"/>
              </a:spcBef>
              <a:buNone/>
            </a:pPr>
            <a:r>
              <a:rPr lang="en" sz="1800">
                <a:latin typeface="Varela Round"/>
                <a:ea typeface="Varela Round"/>
                <a:cs typeface="Varela Round"/>
                <a:sym typeface="Varela Round"/>
              </a:rPr>
              <a:t>Finish Gate Not used in Sports Class</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Shape 643"/>
          <p:cNvSpPr txBox="1">
            <a:spLocks noGrp="1"/>
          </p:cNvSpPr>
          <p:nvPr>
            <p:ph type="title"/>
          </p:nvPr>
        </p:nvSpPr>
        <p:spPr>
          <a:xfrm>
            <a:off x="324475" y="197625"/>
            <a:ext cx="8094000" cy="700800"/>
          </a:xfrm>
          <a:prstGeom prst="rect">
            <a:avLst/>
          </a:prstGeom>
        </p:spPr>
        <p:txBody>
          <a:bodyPr lIns="91425" tIns="91425" rIns="91425" bIns="91425" anchor="t" anchorCtr="0">
            <a:noAutofit/>
          </a:bodyPr>
          <a:lstStyle/>
          <a:p>
            <a:pPr lvl="0" rtl="0">
              <a:spcBef>
                <a:spcPts val="0"/>
              </a:spcBef>
              <a:buNone/>
            </a:pPr>
            <a:r>
              <a:rPr lang="en">
                <a:latin typeface="Varela Round"/>
                <a:ea typeface="Varela Round"/>
                <a:cs typeface="Varela Round"/>
                <a:sym typeface="Varela Round"/>
              </a:rPr>
              <a:t>Safety Finish</a:t>
            </a:r>
          </a:p>
        </p:txBody>
      </p:sp>
      <p:sp>
        <p:nvSpPr>
          <p:cNvPr id="644" name="Shape 644"/>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pic>
        <p:nvPicPr>
          <p:cNvPr id="645" name="Shape 645"/>
          <p:cNvPicPr preferRelativeResize="0"/>
          <p:nvPr/>
        </p:nvPicPr>
        <p:blipFill>
          <a:blip r:embed="rId3">
            <a:alphaModFix/>
          </a:blip>
          <a:stretch>
            <a:fillRect/>
          </a:stretch>
        </p:blipFill>
        <p:spPr>
          <a:xfrm>
            <a:off x="112962" y="1698074"/>
            <a:ext cx="8918074" cy="4635050"/>
          </a:xfrm>
          <a:prstGeom prst="rect">
            <a:avLst/>
          </a:prstGeom>
          <a:noFill/>
          <a:ln>
            <a:noFill/>
          </a:ln>
        </p:spPr>
      </p:pic>
      <p:sp>
        <p:nvSpPr>
          <p:cNvPr id="646" name="Shape 646"/>
          <p:cNvSpPr txBox="1">
            <a:spLocks noGrp="1"/>
          </p:cNvSpPr>
          <p:nvPr>
            <p:ph type="title"/>
          </p:nvPr>
        </p:nvSpPr>
        <p:spPr>
          <a:xfrm>
            <a:off x="0" y="1106200"/>
            <a:ext cx="1561499" cy="374400"/>
          </a:xfrm>
          <a:prstGeom prst="rect">
            <a:avLst/>
          </a:prstGeom>
          <a:solidFill>
            <a:srgbClr val="C00000"/>
          </a:solidFill>
        </p:spPr>
        <p:txBody>
          <a:bodyPr lIns="91425" tIns="91425" rIns="91425" bIns="91425" anchor="ctr" anchorCtr="0">
            <a:noAutofit/>
          </a:bodyPr>
          <a:lstStyle/>
          <a:p>
            <a:pPr lvl="0" rtl="0">
              <a:spcBef>
                <a:spcPts val="0"/>
              </a:spcBef>
              <a:buNone/>
            </a:pPr>
            <a:r>
              <a:rPr lang="en" sz="1800">
                <a:latin typeface="Varela Round"/>
                <a:ea typeface="Varela Round"/>
                <a:cs typeface="Varela Round"/>
                <a:sym typeface="Varela Round"/>
              </a:rPr>
              <a:t>Rarely used</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Shape 651"/>
          <p:cNvSpPr txBox="1">
            <a:spLocks noGrp="1"/>
          </p:cNvSpPr>
          <p:nvPr>
            <p:ph type="title"/>
          </p:nvPr>
        </p:nvSpPr>
        <p:spPr>
          <a:xfrm>
            <a:off x="324475" y="197625"/>
            <a:ext cx="8094000" cy="700800"/>
          </a:xfrm>
          <a:prstGeom prst="rect">
            <a:avLst/>
          </a:prstGeom>
        </p:spPr>
        <p:txBody>
          <a:bodyPr lIns="91425" tIns="91425" rIns="91425" bIns="91425" anchor="t" anchorCtr="0">
            <a:noAutofit/>
          </a:bodyPr>
          <a:lstStyle/>
          <a:p>
            <a:pPr lvl="0" rtl="0">
              <a:spcBef>
                <a:spcPts val="0"/>
              </a:spcBef>
              <a:buNone/>
            </a:pPr>
            <a:r>
              <a:rPr lang="en">
                <a:latin typeface="Varela Round"/>
                <a:ea typeface="Varela Round"/>
                <a:cs typeface="Varela Round"/>
                <a:sym typeface="Varela Round"/>
              </a:rPr>
              <a:t>Safety Finish</a:t>
            </a:r>
          </a:p>
        </p:txBody>
      </p:sp>
      <p:sp>
        <p:nvSpPr>
          <p:cNvPr id="652" name="Shape 652"/>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pic>
        <p:nvPicPr>
          <p:cNvPr id="653" name="Shape 653"/>
          <p:cNvPicPr preferRelativeResize="0"/>
          <p:nvPr/>
        </p:nvPicPr>
        <p:blipFill>
          <a:blip r:embed="rId3">
            <a:alphaModFix/>
          </a:blip>
          <a:stretch>
            <a:fillRect/>
          </a:stretch>
        </p:blipFill>
        <p:spPr>
          <a:xfrm>
            <a:off x="32900" y="1729974"/>
            <a:ext cx="8925799" cy="4437849"/>
          </a:xfrm>
          <a:prstGeom prst="rect">
            <a:avLst/>
          </a:prstGeom>
          <a:noFill/>
          <a:ln>
            <a:noFill/>
          </a:ln>
        </p:spPr>
      </p:pic>
      <p:sp>
        <p:nvSpPr>
          <p:cNvPr id="654" name="Shape 654"/>
          <p:cNvSpPr txBox="1">
            <a:spLocks noGrp="1"/>
          </p:cNvSpPr>
          <p:nvPr>
            <p:ph type="title"/>
          </p:nvPr>
        </p:nvSpPr>
        <p:spPr>
          <a:xfrm>
            <a:off x="0" y="1106200"/>
            <a:ext cx="1561499" cy="374400"/>
          </a:xfrm>
          <a:prstGeom prst="rect">
            <a:avLst/>
          </a:prstGeom>
          <a:solidFill>
            <a:srgbClr val="C00000"/>
          </a:solidFill>
        </p:spPr>
        <p:txBody>
          <a:bodyPr lIns="91425" tIns="91425" rIns="91425" bIns="91425" anchor="ctr" anchorCtr="0">
            <a:noAutofit/>
          </a:bodyPr>
          <a:lstStyle/>
          <a:p>
            <a:pPr lvl="0" rtl="0">
              <a:spcBef>
                <a:spcPts val="0"/>
              </a:spcBef>
              <a:buNone/>
            </a:pPr>
            <a:r>
              <a:rPr lang="en" sz="1800">
                <a:latin typeface="Varela Round"/>
                <a:ea typeface="Varela Round"/>
                <a:cs typeface="Varela Round"/>
                <a:sym typeface="Varela Round"/>
              </a:rPr>
              <a:t>Rarely used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324475" y="197628"/>
            <a:ext cx="3559500" cy="1006200"/>
          </a:xfrm>
          <a:prstGeom prst="rect">
            <a:avLst/>
          </a:prstGeom>
        </p:spPr>
        <p:txBody>
          <a:bodyPr lIns="91425" tIns="91425" rIns="91425" bIns="91425" anchor="b" anchorCtr="0">
            <a:noAutofit/>
          </a:bodyPr>
          <a:lstStyle/>
          <a:p>
            <a:pPr lvl="0">
              <a:spcBef>
                <a:spcPts val="0"/>
              </a:spcBef>
              <a:buNone/>
            </a:pPr>
            <a:r>
              <a:rPr lang="en" dirty="0"/>
              <a:t>What is </a:t>
            </a:r>
            <a:r>
              <a:rPr lang="en-US" dirty="0" smtClean="0"/>
              <a:t>a glider contest? </a:t>
            </a:r>
            <a:endParaRPr lang="en" dirty="0"/>
          </a:p>
        </p:txBody>
      </p:sp>
      <p:sp>
        <p:nvSpPr>
          <p:cNvPr id="196" name="Shape 196"/>
          <p:cNvSpPr txBox="1">
            <a:spLocks noGrp="1"/>
          </p:cNvSpPr>
          <p:nvPr>
            <p:ph type="body" idx="1"/>
          </p:nvPr>
        </p:nvSpPr>
        <p:spPr>
          <a:xfrm>
            <a:off x="125237" y="2138163"/>
            <a:ext cx="6282237" cy="4321800"/>
          </a:xfrm>
          <a:prstGeom prst="rect">
            <a:avLst/>
          </a:prstGeom>
        </p:spPr>
        <p:txBody>
          <a:bodyPr lIns="91425" tIns="91425" rIns="91425" bIns="91425" anchor="t" anchorCtr="0">
            <a:noAutofit/>
          </a:bodyPr>
          <a:lstStyle/>
          <a:p>
            <a:pPr marL="101600" lvl="0" indent="0">
              <a:lnSpc>
                <a:spcPct val="100000"/>
              </a:lnSpc>
              <a:spcBef>
                <a:spcPts val="0"/>
              </a:spcBef>
              <a:buClr>
                <a:srgbClr val="783F04"/>
              </a:buClr>
              <a:buSzPct val="100000"/>
              <a:buNone/>
            </a:pPr>
            <a:endParaRPr lang="en-US" dirty="0" smtClean="0">
              <a:solidFill>
                <a:srgbClr val="783F04"/>
              </a:solidFill>
              <a:latin typeface="Varela Round"/>
              <a:ea typeface="Varela Round"/>
              <a:cs typeface="Varela Round"/>
              <a:sym typeface="Varela Round"/>
            </a:endParaRPr>
          </a:p>
          <a:p>
            <a:pPr marL="457200" lvl="0" indent="-355600">
              <a:lnSpc>
                <a:spcPct val="115000"/>
              </a:lnSpc>
              <a:spcBef>
                <a:spcPts val="0"/>
              </a:spcBef>
              <a:buClr>
                <a:srgbClr val="783F04"/>
              </a:buClr>
              <a:buSzPct val="100000"/>
              <a:buFont typeface="Arial"/>
              <a:buChar char="•"/>
            </a:pPr>
            <a:r>
              <a:rPr lang="en-US" sz="2000" dirty="0" smtClean="0">
                <a:solidFill>
                  <a:srgbClr val="783F04"/>
                </a:solidFill>
                <a:latin typeface="Varela Round"/>
                <a:ea typeface="Varela Round"/>
                <a:cs typeface="Varela Round"/>
                <a:sym typeface="Varela Round"/>
              </a:rPr>
              <a:t>Closed course</a:t>
            </a:r>
          </a:p>
          <a:p>
            <a:pPr marL="914400" lvl="1" indent="-355600">
              <a:buClr>
                <a:srgbClr val="783F04"/>
              </a:buClr>
              <a:buFont typeface="Arial"/>
              <a:buChar char="•"/>
            </a:pPr>
            <a:r>
              <a:rPr lang="en-US" sz="1800" dirty="0" smtClean="0">
                <a:solidFill>
                  <a:srgbClr val="783F04"/>
                </a:solidFill>
                <a:latin typeface="Varela Round"/>
                <a:ea typeface="Varela Round"/>
                <a:cs typeface="Varela Round"/>
                <a:sym typeface="Varela Round"/>
              </a:rPr>
              <a:t>Conventional race: Uses a rally start where pilots choose start time as part of strategy</a:t>
            </a:r>
          </a:p>
          <a:p>
            <a:pPr marL="914400" lvl="1" indent="-355600">
              <a:buClr>
                <a:srgbClr val="783F04"/>
              </a:buClr>
              <a:buFont typeface="Arial"/>
              <a:buChar char="•"/>
            </a:pPr>
            <a:r>
              <a:rPr lang="en-US" sz="1800" dirty="0" smtClean="0">
                <a:solidFill>
                  <a:srgbClr val="783F04"/>
                </a:solidFill>
                <a:latin typeface="Varela Round"/>
                <a:ea typeface="Varela Round"/>
                <a:cs typeface="Varela Round"/>
                <a:sym typeface="Varela Round"/>
              </a:rPr>
              <a:t>Grand Prix: Uses a Regatta start. Not common (yet)</a:t>
            </a:r>
            <a:endParaRPr lang="en-US" sz="2000" dirty="0" smtClean="0">
              <a:solidFill>
                <a:srgbClr val="783F04"/>
              </a:solidFill>
              <a:latin typeface="Varela Round"/>
              <a:ea typeface="Varela Round"/>
              <a:cs typeface="Varela Round"/>
              <a:sym typeface="Varela Round"/>
            </a:endParaRPr>
          </a:p>
          <a:p>
            <a:pPr marL="457200" lvl="0" indent="-355600">
              <a:lnSpc>
                <a:spcPct val="115000"/>
              </a:lnSpc>
              <a:spcBef>
                <a:spcPts val="0"/>
              </a:spcBef>
              <a:buClr>
                <a:srgbClr val="783F04"/>
              </a:buClr>
              <a:buSzPct val="100000"/>
              <a:buFont typeface="Varela Round"/>
            </a:pPr>
            <a:r>
              <a:rPr lang="en-US" sz="2000" dirty="0" smtClean="0">
                <a:solidFill>
                  <a:srgbClr val="783F04"/>
                </a:solidFill>
                <a:latin typeface="Varela Round"/>
                <a:ea typeface="Varela Round"/>
                <a:cs typeface="Varela Round"/>
                <a:sym typeface="Varela Round"/>
              </a:rPr>
              <a:t>Contest c</a:t>
            </a:r>
            <a:r>
              <a:rPr lang="en" sz="2000" dirty="0" smtClean="0">
                <a:solidFill>
                  <a:srgbClr val="783F04"/>
                </a:solidFill>
                <a:latin typeface="Varela Round"/>
                <a:ea typeface="Varela Round"/>
                <a:cs typeface="Varela Round"/>
                <a:sym typeface="Varela Round"/>
              </a:rPr>
              <a:t>lasses </a:t>
            </a:r>
            <a:r>
              <a:rPr lang="en" sz="2000" dirty="0">
                <a:solidFill>
                  <a:srgbClr val="783F04"/>
                </a:solidFill>
                <a:latin typeface="Varela Round"/>
                <a:ea typeface="Varela Round"/>
                <a:cs typeface="Varela Round"/>
                <a:sym typeface="Varela Round"/>
              </a:rPr>
              <a:t>based on wingspan and presence or absence of flaps, number of </a:t>
            </a:r>
            <a:r>
              <a:rPr lang="en" sz="2000" dirty="0" smtClean="0">
                <a:solidFill>
                  <a:srgbClr val="783F04"/>
                </a:solidFill>
                <a:latin typeface="Varela Round"/>
                <a:ea typeface="Varela Round"/>
                <a:cs typeface="Varela Round"/>
                <a:sym typeface="Varela Round"/>
              </a:rPr>
              <a:t>seats</a:t>
            </a:r>
            <a:r>
              <a:rPr lang="en-US" sz="2000" dirty="0" smtClean="0">
                <a:solidFill>
                  <a:srgbClr val="783F04"/>
                </a:solidFill>
                <a:latin typeface="Varela Round"/>
                <a:ea typeface="Varela Round"/>
                <a:cs typeface="Varela Round"/>
                <a:sym typeface="Varela Round"/>
              </a:rPr>
              <a:t>. Also handicapped classes to allow gliders of widely varying performance to compete.</a:t>
            </a:r>
            <a:endParaRPr lang="en-US" sz="2000" dirty="0">
              <a:solidFill>
                <a:srgbClr val="783F04"/>
              </a:solidFill>
              <a:latin typeface="Varela Round"/>
              <a:ea typeface="Varela Round"/>
              <a:cs typeface="Varela Round"/>
              <a:sym typeface="Varela Round"/>
            </a:endParaRPr>
          </a:p>
        </p:txBody>
      </p:sp>
      <p:pic>
        <p:nvPicPr>
          <p:cNvPr id="197" name="Shape 19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252028" y="3695588"/>
            <a:ext cx="2891971" cy="3162412"/>
          </a:xfrm>
          <a:prstGeom prst="rect">
            <a:avLst/>
          </a:prstGeom>
          <a:noFill/>
          <a:ln>
            <a:noFill/>
          </a:ln>
        </p:spPr>
      </p:pic>
      <p:pic>
        <p:nvPicPr>
          <p:cNvPr id="198" name="Shape 19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378361" y="0"/>
            <a:ext cx="4765636" cy="2318400"/>
          </a:xfrm>
          <a:prstGeom prst="rect">
            <a:avLst/>
          </a:prstGeom>
          <a:noFill/>
          <a:ln>
            <a:no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Shape 65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0" cy="6858000"/>
          </a:xfrm>
          <a:prstGeom prst="rect">
            <a:avLst/>
          </a:prstGeom>
          <a:noFill/>
          <a:ln>
            <a:noFill/>
          </a:ln>
        </p:spPr>
      </p:pic>
      <p:pic>
        <p:nvPicPr>
          <p:cNvPr id="660" name="Shape 66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2589750"/>
            <a:ext cx="9144000" cy="4268249"/>
          </a:xfrm>
          <a:prstGeom prst="rect">
            <a:avLst/>
          </a:prstGeom>
          <a:noFill/>
          <a:ln>
            <a:noFill/>
          </a:ln>
        </p:spPr>
      </p:pic>
      <p:sp>
        <p:nvSpPr>
          <p:cNvPr id="661" name="Shape 661"/>
          <p:cNvSpPr txBox="1">
            <a:spLocks noGrp="1"/>
          </p:cNvSpPr>
          <p:nvPr>
            <p:ph type="title"/>
          </p:nvPr>
        </p:nvSpPr>
        <p:spPr>
          <a:xfrm>
            <a:off x="324475" y="197625"/>
            <a:ext cx="3436500" cy="757200"/>
          </a:xfrm>
          <a:prstGeom prst="rect">
            <a:avLst/>
          </a:prstGeom>
        </p:spPr>
        <p:txBody>
          <a:bodyPr lIns="91425" tIns="91425" rIns="91425" bIns="91425" anchor="b" anchorCtr="0">
            <a:noAutofit/>
          </a:bodyPr>
          <a:lstStyle/>
          <a:p>
            <a:pPr lvl="0" rtl="0">
              <a:spcBef>
                <a:spcPts val="0"/>
              </a:spcBef>
              <a:buNone/>
            </a:pPr>
            <a:r>
              <a:rPr lang="en">
                <a:latin typeface="Varela Round"/>
                <a:ea typeface="Varela Round"/>
                <a:cs typeface="Varela Round"/>
                <a:sym typeface="Varela Round"/>
              </a:rPr>
              <a:t>Finish &amp; Landing</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pic>
        <p:nvPicPr>
          <p:cNvPr id="666" name="Shape 66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0" cy="6858000"/>
          </a:xfrm>
          <a:prstGeom prst="rect">
            <a:avLst/>
          </a:prstGeom>
          <a:noFill/>
          <a:ln>
            <a:noFill/>
          </a:ln>
        </p:spPr>
      </p:pic>
      <p:sp>
        <p:nvSpPr>
          <p:cNvPr id="667" name="Shape 667"/>
          <p:cNvSpPr txBox="1">
            <a:spLocks noGrp="1"/>
          </p:cNvSpPr>
          <p:nvPr>
            <p:ph type="title"/>
          </p:nvPr>
        </p:nvSpPr>
        <p:spPr>
          <a:xfrm>
            <a:off x="324475" y="197625"/>
            <a:ext cx="8094000" cy="757200"/>
          </a:xfrm>
          <a:prstGeom prst="rect">
            <a:avLst/>
          </a:prstGeom>
        </p:spPr>
        <p:txBody>
          <a:bodyPr lIns="91425" tIns="91425" rIns="91425" bIns="91425" anchor="b" anchorCtr="0">
            <a:noAutofit/>
          </a:bodyPr>
          <a:lstStyle/>
          <a:p>
            <a:pPr lvl="0" rtl="0">
              <a:spcBef>
                <a:spcPts val="0"/>
              </a:spcBef>
              <a:buNone/>
            </a:pPr>
            <a:r>
              <a:rPr lang="en">
                <a:latin typeface="Varela Round"/>
                <a:ea typeface="Varela Round"/>
                <a:cs typeface="Varela Round"/>
                <a:sym typeface="Varela Round"/>
              </a:rPr>
              <a:t>... and Landing</a:t>
            </a:r>
          </a:p>
        </p:txBody>
      </p:sp>
      <p:sp>
        <p:nvSpPr>
          <p:cNvPr id="668" name="Shape 668"/>
          <p:cNvSpPr/>
          <p:nvPr/>
        </p:nvSpPr>
        <p:spPr>
          <a:xfrm>
            <a:off x="2106550" y="4914900"/>
            <a:ext cx="331200" cy="302100"/>
          </a:xfrm>
          <a:prstGeom prst="ellipse">
            <a:avLst/>
          </a:prstGeom>
          <a:noFill/>
          <a:ln w="28575" cap="flat" cmpd="sng">
            <a:solidFill>
              <a:srgbClr val="FFFF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669" name="Shape 669"/>
          <p:cNvSpPr/>
          <p:nvPr/>
        </p:nvSpPr>
        <p:spPr>
          <a:xfrm>
            <a:off x="1851550" y="4644950"/>
            <a:ext cx="331200" cy="302100"/>
          </a:xfrm>
          <a:prstGeom prst="ellipse">
            <a:avLst/>
          </a:prstGeom>
          <a:noFill/>
          <a:ln w="28575" cap="flat" cmpd="sng">
            <a:solidFill>
              <a:srgbClr val="FFFF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670" name="Shape 670"/>
          <p:cNvSpPr/>
          <p:nvPr/>
        </p:nvSpPr>
        <p:spPr>
          <a:xfrm>
            <a:off x="963550" y="4305300"/>
            <a:ext cx="331200" cy="302100"/>
          </a:xfrm>
          <a:prstGeom prst="ellipse">
            <a:avLst/>
          </a:prstGeom>
          <a:noFill/>
          <a:ln w="28575" cap="flat" cmpd="sng">
            <a:solidFill>
              <a:srgbClr val="FFFF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671" name="Shape 671"/>
          <p:cNvSpPr/>
          <p:nvPr/>
        </p:nvSpPr>
        <p:spPr>
          <a:xfrm>
            <a:off x="5645500" y="3997800"/>
            <a:ext cx="331200" cy="302100"/>
          </a:xfrm>
          <a:prstGeom prst="ellipse">
            <a:avLst/>
          </a:prstGeom>
          <a:noFill/>
          <a:ln w="28575" cap="flat" cmpd="sng">
            <a:solidFill>
              <a:srgbClr val="FFFF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672" name="Shape 672"/>
          <p:cNvSpPr/>
          <p:nvPr/>
        </p:nvSpPr>
        <p:spPr>
          <a:xfrm>
            <a:off x="6171550" y="3390900"/>
            <a:ext cx="331200" cy="302100"/>
          </a:xfrm>
          <a:prstGeom prst="ellipse">
            <a:avLst/>
          </a:prstGeom>
          <a:noFill/>
          <a:ln w="28575" cap="flat" cmpd="sng">
            <a:solidFill>
              <a:srgbClr val="FFFF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673" name="Shape 673"/>
          <p:cNvSpPr/>
          <p:nvPr/>
        </p:nvSpPr>
        <p:spPr>
          <a:xfrm>
            <a:off x="6373750" y="3543300"/>
            <a:ext cx="331200" cy="302100"/>
          </a:xfrm>
          <a:prstGeom prst="ellipse">
            <a:avLst/>
          </a:prstGeom>
          <a:noFill/>
          <a:ln w="28575" cap="flat" cmpd="sng">
            <a:solidFill>
              <a:srgbClr val="FFFF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674" name="Shape 674"/>
          <p:cNvSpPr/>
          <p:nvPr/>
        </p:nvSpPr>
        <p:spPr>
          <a:xfrm>
            <a:off x="8812150" y="3162300"/>
            <a:ext cx="331200" cy="302100"/>
          </a:xfrm>
          <a:prstGeom prst="ellipse">
            <a:avLst/>
          </a:prstGeom>
          <a:noFill/>
          <a:ln w="28575" cap="flat" cmpd="sng">
            <a:solidFill>
              <a:srgbClr val="FFFF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8"/>
                                        </p:tgtEl>
                                        <p:attrNameLst>
                                          <p:attrName>style.visibility</p:attrName>
                                        </p:attrNameLst>
                                      </p:cBhvr>
                                      <p:to>
                                        <p:strVal val="visible"/>
                                      </p:to>
                                    </p:set>
                                    <p:animEffect transition="in" filter="fade">
                                      <p:cBhvr>
                                        <p:cTn id="7" dur="1000"/>
                                        <p:tgtEl>
                                          <p:spTgt spid="6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9"/>
                                        </p:tgtEl>
                                        <p:attrNameLst>
                                          <p:attrName>style.visibility</p:attrName>
                                        </p:attrNameLst>
                                      </p:cBhvr>
                                      <p:to>
                                        <p:strVal val="visible"/>
                                      </p:to>
                                    </p:set>
                                    <p:animEffect transition="in" filter="fade">
                                      <p:cBhvr>
                                        <p:cTn id="12" dur="1000"/>
                                        <p:tgtEl>
                                          <p:spTgt spid="6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0"/>
                                        </p:tgtEl>
                                        <p:attrNameLst>
                                          <p:attrName>style.visibility</p:attrName>
                                        </p:attrNameLst>
                                      </p:cBhvr>
                                      <p:to>
                                        <p:strVal val="visible"/>
                                      </p:to>
                                    </p:set>
                                    <p:animEffect transition="in" filter="fade">
                                      <p:cBhvr>
                                        <p:cTn id="17" dur="1000"/>
                                        <p:tgtEl>
                                          <p:spTgt spid="6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1"/>
                                        </p:tgtEl>
                                        <p:attrNameLst>
                                          <p:attrName>style.visibility</p:attrName>
                                        </p:attrNameLst>
                                      </p:cBhvr>
                                      <p:to>
                                        <p:strVal val="visible"/>
                                      </p:to>
                                    </p:set>
                                    <p:animEffect transition="in" filter="fade">
                                      <p:cBhvr>
                                        <p:cTn id="22" dur="1000"/>
                                        <p:tgtEl>
                                          <p:spTgt spid="67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72"/>
                                        </p:tgtEl>
                                        <p:attrNameLst>
                                          <p:attrName>style.visibility</p:attrName>
                                        </p:attrNameLst>
                                      </p:cBhvr>
                                      <p:to>
                                        <p:strVal val="visible"/>
                                      </p:to>
                                    </p:set>
                                    <p:animEffect transition="in" filter="fade">
                                      <p:cBhvr>
                                        <p:cTn id="27" dur="1000"/>
                                        <p:tgtEl>
                                          <p:spTgt spid="67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3"/>
                                        </p:tgtEl>
                                        <p:attrNameLst>
                                          <p:attrName>style.visibility</p:attrName>
                                        </p:attrNameLst>
                                      </p:cBhvr>
                                      <p:to>
                                        <p:strVal val="visible"/>
                                      </p:to>
                                    </p:set>
                                    <p:animEffect transition="in" filter="fade">
                                      <p:cBhvr>
                                        <p:cTn id="32" dur="1000"/>
                                        <p:tgtEl>
                                          <p:spTgt spid="67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74"/>
                                        </p:tgtEl>
                                        <p:attrNameLst>
                                          <p:attrName>style.visibility</p:attrName>
                                        </p:attrNameLst>
                                      </p:cBhvr>
                                      <p:to>
                                        <p:strVal val="visible"/>
                                      </p:to>
                                    </p:set>
                                    <p:animEffect transition="in" filter="fade">
                                      <p:cBhvr>
                                        <p:cTn id="37" dur="1000"/>
                                        <p:tgtEl>
                                          <p:spTgt spid="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pic>
        <p:nvPicPr>
          <p:cNvPr id="690" name="Shape 69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774138"/>
            <a:ext cx="9143999" cy="6083872"/>
          </a:xfrm>
          <a:prstGeom prst="rect">
            <a:avLst/>
          </a:prstGeom>
          <a:noFill/>
          <a:ln>
            <a:noFill/>
          </a:ln>
        </p:spPr>
      </p:pic>
      <p:sp>
        <p:nvSpPr>
          <p:cNvPr id="691" name="Shape 691"/>
          <p:cNvSpPr txBox="1">
            <a:spLocks noGrp="1"/>
          </p:cNvSpPr>
          <p:nvPr>
            <p:ph type="title"/>
          </p:nvPr>
        </p:nvSpPr>
        <p:spPr>
          <a:xfrm>
            <a:off x="324475" y="197625"/>
            <a:ext cx="8094000" cy="1831500"/>
          </a:xfrm>
          <a:prstGeom prst="rect">
            <a:avLst/>
          </a:prstGeom>
        </p:spPr>
        <p:txBody>
          <a:bodyPr lIns="91425" tIns="91425" rIns="91425" bIns="91425" anchor="b" anchorCtr="0">
            <a:noAutofit/>
          </a:bodyPr>
          <a:lstStyle/>
          <a:p>
            <a:pPr lvl="0" rtl="0">
              <a:spcBef>
                <a:spcPts val="0"/>
              </a:spcBef>
              <a:buNone/>
            </a:pPr>
            <a:r>
              <a:rPr lang="en">
                <a:latin typeface="Varela Round"/>
                <a:ea typeface="Varela Round"/>
                <a:cs typeface="Varela Round"/>
                <a:sym typeface="Varela Round"/>
              </a:rPr>
              <a:t>Racing to learn </a:t>
            </a:r>
          </a:p>
        </p:txBody>
      </p:sp>
      <p:sp>
        <p:nvSpPr>
          <p:cNvPr id="692" name="Shape 692"/>
          <p:cNvSpPr txBox="1">
            <a:spLocks noGrp="1"/>
          </p:cNvSpPr>
          <p:nvPr>
            <p:ph type="body" idx="1"/>
          </p:nvPr>
        </p:nvSpPr>
        <p:spPr>
          <a:xfrm>
            <a:off x="150125" y="2359925"/>
            <a:ext cx="4436100" cy="3806400"/>
          </a:xfrm>
          <a:prstGeom prst="rect">
            <a:avLst/>
          </a:prstGeom>
        </p:spPr>
        <p:txBody>
          <a:bodyPr lIns="91425" tIns="91425" rIns="91425" bIns="91425" anchor="t" anchorCtr="0">
            <a:noAutofit/>
          </a:bodyPr>
          <a:lstStyle/>
          <a:p>
            <a:pPr lvl="0" rtl="0">
              <a:lnSpc>
                <a:spcPct val="115000"/>
              </a:lnSpc>
              <a:spcBef>
                <a:spcPts val="0"/>
              </a:spcBef>
              <a:spcAft>
                <a:spcPts val="0"/>
              </a:spcAft>
              <a:buClr>
                <a:srgbClr val="0C343D"/>
              </a:buClr>
              <a:buSzPct val="100000"/>
              <a:buFont typeface="Arial"/>
            </a:pPr>
            <a:r>
              <a:rPr lang="en" sz="2800" b="1">
                <a:solidFill>
                  <a:srgbClr val="0C343D"/>
                </a:solidFill>
              </a:rPr>
              <a:t>GTA</a:t>
            </a:r>
            <a:r>
              <a:rPr lang="en" sz="2800">
                <a:solidFill>
                  <a:srgbClr val="0C343D"/>
                </a:solidFill>
              </a:rPr>
              <a:t> </a:t>
            </a:r>
            <a:br>
              <a:rPr lang="en" sz="2800">
                <a:solidFill>
                  <a:srgbClr val="0C343D"/>
                </a:solidFill>
              </a:rPr>
            </a:br>
            <a:r>
              <a:rPr lang="en" sz="2800" b="1">
                <a:solidFill>
                  <a:srgbClr val="0C343D"/>
                </a:solidFill>
              </a:rPr>
              <a:t>B Beginner class</a:t>
            </a:r>
            <a:r>
              <a:rPr lang="en" sz="2800">
                <a:solidFill>
                  <a:srgbClr val="0C343D"/>
                </a:solidFill>
              </a:rPr>
              <a:t> </a:t>
            </a:r>
            <a:br>
              <a:rPr lang="en" sz="2800">
                <a:solidFill>
                  <a:srgbClr val="0C343D"/>
                </a:solidFill>
              </a:rPr>
            </a:br>
            <a:r>
              <a:rPr lang="en" sz="2800">
                <a:solidFill>
                  <a:srgbClr val="0C343D"/>
                </a:solidFill>
              </a:rPr>
              <a:t>A Advanced class </a:t>
            </a:r>
            <a:br>
              <a:rPr lang="en" sz="2800">
                <a:solidFill>
                  <a:srgbClr val="0C343D"/>
                </a:solidFill>
              </a:rPr>
            </a:br>
            <a:endParaRPr lang="en" sz="2800">
              <a:solidFill>
                <a:srgbClr val="0C343D"/>
              </a:solidFill>
            </a:endParaRPr>
          </a:p>
          <a:p>
            <a:pPr lvl="0" rtl="0">
              <a:lnSpc>
                <a:spcPct val="150000"/>
              </a:lnSpc>
              <a:spcBef>
                <a:spcPts val="0"/>
              </a:spcBef>
              <a:spcAft>
                <a:spcPts val="0"/>
              </a:spcAft>
              <a:buClr>
                <a:srgbClr val="0C343D"/>
              </a:buClr>
              <a:buSzPct val="100000"/>
              <a:buFont typeface="Arial"/>
            </a:pPr>
            <a:r>
              <a:rPr lang="en" sz="2800">
                <a:solidFill>
                  <a:srgbClr val="0C343D"/>
                </a:solidFill>
              </a:rPr>
              <a:t>SSA Regional Competitions</a:t>
            </a:r>
          </a:p>
          <a:p>
            <a:pPr lvl="0" rtl="0">
              <a:lnSpc>
                <a:spcPct val="150000"/>
              </a:lnSpc>
              <a:spcBef>
                <a:spcPts val="0"/>
              </a:spcBef>
              <a:spcAft>
                <a:spcPts val="0"/>
              </a:spcAft>
              <a:buClr>
                <a:srgbClr val="0C343D"/>
              </a:buClr>
              <a:buSzPct val="100000"/>
              <a:buFont typeface="Arial"/>
            </a:pPr>
            <a:r>
              <a:rPr lang="en" sz="2800">
                <a:solidFill>
                  <a:srgbClr val="0C343D"/>
                </a:solidFill>
              </a:rPr>
              <a:t>Contest Calendar  </a:t>
            </a:r>
            <a:r>
              <a:rPr lang="en" sz="2800" u="sng">
                <a:solidFill>
                  <a:schemeClr val="hlink"/>
                </a:solidFill>
                <a:hlinkClick r:id="rId4"/>
              </a:rPr>
              <a:t>ssa.org </a:t>
            </a:r>
          </a:p>
          <a:p>
            <a:pPr marL="0" lvl="0" indent="0" rtl="0">
              <a:lnSpc>
                <a:spcPct val="150000"/>
              </a:lnSpc>
              <a:spcBef>
                <a:spcPts val="0"/>
              </a:spcBef>
              <a:spcAft>
                <a:spcPts val="0"/>
              </a:spcAft>
              <a:buNone/>
            </a:pPr>
            <a:endParaRPr sz="2800" dirty="0">
              <a:solidFill>
                <a:srgbClr val="0C343D"/>
              </a:solidFill>
            </a:endParaRPr>
          </a:p>
          <a:p>
            <a:pPr lvl="0" rtl="0">
              <a:lnSpc>
                <a:spcPct val="150000"/>
              </a:lnSpc>
              <a:spcBef>
                <a:spcPts val="0"/>
              </a:spcBef>
              <a:buNone/>
            </a:pPr>
            <a:endParaRPr sz="2800" dirty="0">
              <a:solidFill>
                <a:srgbClr val="0C343D"/>
              </a:solidFill>
            </a:endParaRPr>
          </a:p>
        </p:txBody>
      </p:sp>
      <p:sp>
        <p:nvSpPr>
          <p:cNvPr id="693" name="Shape 693"/>
          <p:cNvSpPr txBox="1">
            <a:spLocks noGrp="1"/>
          </p:cNvSpPr>
          <p:nvPr>
            <p:ph type="body" idx="2"/>
          </p:nvPr>
        </p:nvSpPr>
        <p:spPr>
          <a:xfrm>
            <a:off x="4767400" y="3774550"/>
            <a:ext cx="4526724" cy="2449500"/>
          </a:xfrm>
          <a:prstGeom prst="rect">
            <a:avLst/>
          </a:prstGeom>
        </p:spPr>
        <p:txBody>
          <a:bodyPr lIns="91425" tIns="91425" rIns="91425" bIns="91425" anchor="t" anchorCtr="0">
            <a:noAutofit/>
          </a:bodyPr>
          <a:lstStyle/>
          <a:p>
            <a:pPr lvl="0" rtl="0">
              <a:lnSpc>
                <a:spcPct val="100000"/>
              </a:lnSpc>
              <a:spcBef>
                <a:spcPts val="0"/>
              </a:spcBef>
              <a:spcAft>
                <a:spcPts val="0"/>
              </a:spcAft>
              <a:buClr>
                <a:schemeClr val="dk1"/>
              </a:buClr>
              <a:buSzPct val="100000"/>
              <a:buFont typeface="Arial"/>
            </a:pPr>
            <a:r>
              <a:rPr lang="en" sz="2800" dirty="0">
                <a:solidFill>
                  <a:schemeClr val="dk1"/>
                </a:solidFill>
              </a:rPr>
              <a:t>OLC onlinecontest.org</a:t>
            </a:r>
          </a:p>
          <a:p>
            <a:pPr lvl="0" rtl="0">
              <a:spcBef>
                <a:spcPts val="0"/>
              </a:spcBef>
              <a:spcAft>
                <a:spcPts val="0"/>
              </a:spcAft>
              <a:buClr>
                <a:schemeClr val="dk1"/>
              </a:buClr>
              <a:buSzPct val="100000"/>
              <a:buFont typeface="Arial"/>
            </a:pPr>
            <a:r>
              <a:rPr lang="en" sz="2800" dirty="0">
                <a:solidFill>
                  <a:srgbClr val="0C343D"/>
                </a:solidFill>
              </a:rPr>
              <a:t>Calling a task any </a:t>
            </a:r>
            <a:r>
              <a:rPr lang="en" sz="2800" dirty="0" smtClean="0">
                <a:solidFill>
                  <a:srgbClr val="0C343D"/>
                </a:solidFill>
              </a:rPr>
              <a:t>weekend</a:t>
            </a:r>
            <a:endParaRPr lang="en" sz="2800" dirty="0">
              <a:solidFill>
                <a:srgbClr val="0C343D"/>
              </a:solidFill>
            </a:endParaRPr>
          </a:p>
          <a:p>
            <a:pPr marL="0" lvl="0" indent="0" rtl="0">
              <a:lnSpc>
                <a:spcPct val="100000"/>
              </a:lnSpc>
              <a:spcBef>
                <a:spcPts val="0"/>
              </a:spcBef>
              <a:spcAft>
                <a:spcPts val="0"/>
              </a:spcAft>
              <a:buNone/>
            </a:pPr>
            <a:endParaRPr sz="2800" dirty="0">
              <a:solidFill>
                <a:schemeClr val="dk1"/>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Shape 698"/>
          <p:cNvSpPr txBox="1">
            <a:spLocks noGrp="1"/>
          </p:cNvSpPr>
          <p:nvPr>
            <p:ph type="title"/>
          </p:nvPr>
        </p:nvSpPr>
        <p:spPr>
          <a:xfrm>
            <a:off x="324475" y="197625"/>
            <a:ext cx="8094000" cy="1831500"/>
          </a:xfrm>
          <a:prstGeom prst="rect">
            <a:avLst/>
          </a:prstGeom>
        </p:spPr>
        <p:txBody>
          <a:bodyPr lIns="91425" tIns="91425" rIns="91425" bIns="91425" anchor="b" anchorCtr="0">
            <a:noAutofit/>
          </a:bodyPr>
          <a:lstStyle/>
          <a:p>
            <a:pPr lvl="0" rtl="0">
              <a:spcBef>
                <a:spcPts val="0"/>
              </a:spcBef>
              <a:buNone/>
            </a:pPr>
            <a:r>
              <a:rPr lang="en">
                <a:latin typeface="Varela Round"/>
                <a:ea typeface="Varela Round"/>
                <a:cs typeface="Varela Round"/>
                <a:sym typeface="Varela Round"/>
              </a:rPr>
              <a:t>THE INNER GAME  </a:t>
            </a:r>
          </a:p>
        </p:txBody>
      </p:sp>
      <p:sp>
        <p:nvSpPr>
          <p:cNvPr id="699" name="Shape 699"/>
          <p:cNvSpPr txBox="1">
            <a:spLocks noGrp="1"/>
          </p:cNvSpPr>
          <p:nvPr>
            <p:ph type="body" idx="1"/>
          </p:nvPr>
        </p:nvSpPr>
        <p:spPr>
          <a:xfrm>
            <a:off x="166825" y="2607875"/>
            <a:ext cx="8409300" cy="4150500"/>
          </a:xfrm>
          <a:prstGeom prst="rect">
            <a:avLst/>
          </a:prstGeom>
        </p:spPr>
        <p:txBody>
          <a:bodyPr lIns="91425" tIns="91425" rIns="91425" bIns="91425" anchor="t" anchorCtr="0">
            <a:noAutofit/>
          </a:bodyPr>
          <a:lstStyle/>
          <a:p>
            <a:pPr marL="228600" marR="0" lvl="0" indent="-203200" algn="l" rtl="0">
              <a:lnSpc>
                <a:spcPct val="140000"/>
              </a:lnSpc>
              <a:spcBef>
                <a:spcPts val="0"/>
              </a:spcBef>
              <a:spcAft>
                <a:spcPts val="0"/>
              </a:spcAft>
              <a:buClr>
                <a:srgbClr val="274E13"/>
              </a:buClr>
              <a:buSzPct val="100000"/>
              <a:buFont typeface="Varela Round"/>
            </a:pPr>
            <a:r>
              <a:rPr lang="en" sz="2400" dirty="0">
                <a:solidFill>
                  <a:srgbClr val="274E13"/>
                </a:solidFill>
                <a:latin typeface="Varela Round"/>
                <a:ea typeface="Varela Round"/>
                <a:cs typeface="Varela Round"/>
                <a:sym typeface="Varela Round"/>
              </a:rPr>
              <a:t>Sportsmanship </a:t>
            </a:r>
          </a:p>
          <a:p>
            <a:pPr marL="228600" marR="0" lvl="0" indent="-203200" algn="l" rtl="0">
              <a:lnSpc>
                <a:spcPct val="140000"/>
              </a:lnSpc>
              <a:spcBef>
                <a:spcPts val="0"/>
              </a:spcBef>
              <a:spcAft>
                <a:spcPts val="0"/>
              </a:spcAft>
              <a:buClr>
                <a:srgbClr val="274E13"/>
              </a:buClr>
              <a:buSzPct val="100000"/>
              <a:buFont typeface="Varela Round"/>
            </a:pPr>
            <a:r>
              <a:rPr lang="en" sz="2400" dirty="0">
                <a:solidFill>
                  <a:srgbClr val="274E13"/>
                </a:solidFill>
                <a:latin typeface="Varela Round"/>
                <a:ea typeface="Varela Round"/>
                <a:cs typeface="Varela Round"/>
                <a:sym typeface="Varela Round"/>
              </a:rPr>
              <a:t>Pressure &amp; Pacing</a:t>
            </a:r>
          </a:p>
          <a:p>
            <a:pPr marL="228600" marR="0" lvl="0" indent="-203200" algn="l" rtl="0">
              <a:lnSpc>
                <a:spcPct val="140000"/>
              </a:lnSpc>
              <a:spcBef>
                <a:spcPts val="0"/>
              </a:spcBef>
              <a:spcAft>
                <a:spcPts val="0"/>
              </a:spcAft>
              <a:buClr>
                <a:srgbClr val="274E13"/>
              </a:buClr>
              <a:buSzPct val="100000"/>
              <a:buFont typeface="Arial"/>
            </a:pPr>
            <a:r>
              <a:rPr lang="en" sz="2400" b="1" dirty="0">
                <a:solidFill>
                  <a:srgbClr val="274E13"/>
                </a:solidFill>
                <a:latin typeface="Varela Round"/>
                <a:ea typeface="Varela Round"/>
                <a:cs typeface="Varela Round"/>
                <a:sym typeface="Varela Round"/>
              </a:rPr>
              <a:t>Following as a learning technique</a:t>
            </a:r>
            <a:r>
              <a:rPr lang="en" sz="2400" dirty="0">
                <a:solidFill>
                  <a:srgbClr val="274E13"/>
                </a:solidFill>
                <a:latin typeface="Varela Round"/>
                <a:ea typeface="Varela Round"/>
                <a:cs typeface="Varela Round"/>
                <a:sym typeface="Varela Round"/>
              </a:rPr>
              <a:t> - pair/group flying</a:t>
            </a:r>
          </a:p>
          <a:p>
            <a:pPr marL="228600" marR="0" lvl="0" indent="-203200" algn="l" rtl="0">
              <a:lnSpc>
                <a:spcPct val="140000"/>
              </a:lnSpc>
              <a:spcBef>
                <a:spcPts val="0"/>
              </a:spcBef>
              <a:spcAft>
                <a:spcPts val="0"/>
              </a:spcAft>
              <a:buClr>
                <a:srgbClr val="274E13"/>
              </a:buClr>
              <a:buSzPct val="100000"/>
              <a:buFont typeface="Varela Round"/>
            </a:pPr>
            <a:r>
              <a:rPr lang="en" sz="2400" b="1" dirty="0">
                <a:solidFill>
                  <a:srgbClr val="274E13"/>
                </a:solidFill>
                <a:latin typeface="Varela Round"/>
                <a:ea typeface="Varela Round"/>
                <a:cs typeface="Varela Round"/>
                <a:sym typeface="Varela Round"/>
              </a:rPr>
              <a:t>Fly in Duo with KS or JG...</a:t>
            </a:r>
          </a:p>
          <a:p>
            <a:pPr marL="228600" marR="0" lvl="0" indent="-203200" algn="l" rtl="0">
              <a:lnSpc>
                <a:spcPct val="140000"/>
              </a:lnSpc>
              <a:spcBef>
                <a:spcPts val="0"/>
              </a:spcBef>
              <a:spcAft>
                <a:spcPts val="0"/>
              </a:spcAft>
              <a:buClr>
                <a:srgbClr val="274E13"/>
              </a:buClr>
              <a:buSzPct val="100000"/>
              <a:buFont typeface="Varela Round"/>
            </a:pPr>
            <a:r>
              <a:rPr lang="en" sz="2400" dirty="0">
                <a:solidFill>
                  <a:srgbClr val="274E13"/>
                </a:solidFill>
                <a:latin typeface="Varela Round"/>
                <a:ea typeface="Varela Round"/>
                <a:cs typeface="Varela Round"/>
                <a:sym typeface="Varela Round"/>
              </a:rPr>
              <a:t>Thinking about Safety </a:t>
            </a:r>
          </a:p>
          <a:p>
            <a:pPr marL="228600" marR="0" lvl="0" indent="-203200" algn="l" rtl="0">
              <a:lnSpc>
                <a:spcPct val="115000"/>
              </a:lnSpc>
              <a:spcBef>
                <a:spcPts val="0"/>
              </a:spcBef>
              <a:spcAft>
                <a:spcPts val="0"/>
              </a:spcAft>
              <a:buClr>
                <a:srgbClr val="274E13"/>
              </a:buClr>
              <a:buSzPct val="100000"/>
              <a:buFont typeface="Varela Round"/>
            </a:pPr>
            <a:r>
              <a:rPr lang="en" sz="2400" dirty="0">
                <a:solidFill>
                  <a:srgbClr val="274E13"/>
                </a:solidFill>
                <a:latin typeface="Varela Round"/>
                <a:ea typeface="Varela Round"/>
                <a:cs typeface="Varela Round"/>
                <a:sym typeface="Varela Round"/>
              </a:rPr>
              <a:t>Ask for Help </a:t>
            </a:r>
            <a:r>
              <a:rPr lang="en" sz="2400" dirty="0" smtClean="0">
                <a:solidFill>
                  <a:srgbClr val="274E13"/>
                </a:solidFill>
                <a:latin typeface="Varela Round"/>
                <a:ea typeface="Varela Round"/>
                <a:cs typeface="Varela Round"/>
                <a:sym typeface="Varela Round"/>
              </a:rPr>
              <a:t/>
            </a:r>
            <a:br>
              <a:rPr lang="en" sz="2400" dirty="0" smtClean="0">
                <a:solidFill>
                  <a:srgbClr val="274E13"/>
                </a:solidFill>
                <a:latin typeface="Varela Round"/>
                <a:ea typeface="Varela Round"/>
                <a:cs typeface="Varela Round"/>
                <a:sym typeface="Varela Round"/>
              </a:rPr>
            </a:br>
            <a:r>
              <a:rPr lang="en" sz="2400" dirty="0" smtClean="0">
                <a:solidFill>
                  <a:srgbClr val="274E13"/>
                </a:solidFill>
                <a:latin typeface="Varela Round"/>
                <a:ea typeface="Varela Round"/>
                <a:cs typeface="Varela Round"/>
                <a:sym typeface="Varela Round"/>
              </a:rPr>
              <a:t>- </a:t>
            </a:r>
            <a:r>
              <a:rPr lang="en" sz="2400" dirty="0">
                <a:solidFill>
                  <a:srgbClr val="274E13"/>
                </a:solidFill>
                <a:latin typeface="Varela Round"/>
                <a:ea typeface="Varela Round"/>
                <a:cs typeface="Varela Round"/>
                <a:sym typeface="Varela Round"/>
              </a:rPr>
              <a:t>most pilots are glad to help, find a mentor or two.</a:t>
            </a:r>
          </a:p>
        </p:txBody>
      </p:sp>
      <p:pic>
        <p:nvPicPr>
          <p:cNvPr id="700" name="Shape 700"/>
          <p:cNvPicPr preferRelativeResize="0"/>
          <p:nvPr/>
        </p:nvPicPr>
        <p:blipFill>
          <a:blip r:embed="rId3">
            <a:alphaModFix/>
          </a:blip>
          <a:stretch>
            <a:fillRect/>
          </a:stretch>
        </p:blipFill>
        <p:spPr>
          <a:xfrm>
            <a:off x="3807950" y="0"/>
            <a:ext cx="5336049" cy="3551799"/>
          </a:xfrm>
          <a:prstGeom prst="rect">
            <a:avLst/>
          </a:prstGeom>
          <a:noFill/>
          <a:ln>
            <a:noFill/>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8" name="Shape 708" descr="http://www.cumulus-soaring.com/seeyou/SeeYou4-2-scrn.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52085" y="4174844"/>
            <a:ext cx="4992000" cy="2683199"/>
          </a:xfrm>
          <a:prstGeom prst="rect">
            <a:avLst/>
          </a:prstGeom>
          <a:noFill/>
          <a:ln>
            <a:noFill/>
          </a:ln>
        </p:spPr>
      </p:pic>
      <p:pic>
        <p:nvPicPr>
          <p:cNvPr id="11" name="Shape 709" descr="Screen Clipping"/>
          <p:cNvPicPr preferRelativeResize="0"/>
          <p:nvPr/>
        </p:nvPicPr>
        <p:blipFill rotWithShape="1">
          <a:blip r:embed="rId4">
            <a:alphaModFix/>
          </a:blip>
          <a:srcRect b="15888"/>
          <a:stretch/>
        </p:blipFill>
        <p:spPr>
          <a:xfrm>
            <a:off x="2952000" y="3252350"/>
            <a:ext cx="3240000" cy="3605700"/>
          </a:xfrm>
          <a:prstGeom prst="rect">
            <a:avLst/>
          </a:prstGeom>
          <a:noFill/>
          <a:ln>
            <a:noFill/>
          </a:ln>
        </p:spPr>
      </p:pic>
      <p:sp>
        <p:nvSpPr>
          <p:cNvPr id="705" name="Shape 705"/>
          <p:cNvSpPr/>
          <p:nvPr/>
        </p:nvSpPr>
        <p:spPr>
          <a:xfrm>
            <a:off x="75" y="837775"/>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706" name="Shape 706"/>
          <p:cNvSpPr txBox="1">
            <a:spLocks noGrp="1"/>
          </p:cNvSpPr>
          <p:nvPr>
            <p:ph type="title"/>
          </p:nvPr>
        </p:nvSpPr>
        <p:spPr>
          <a:xfrm>
            <a:off x="324475" y="197625"/>
            <a:ext cx="8094000" cy="594900"/>
          </a:xfrm>
          <a:prstGeom prst="rect">
            <a:avLst/>
          </a:prstGeom>
        </p:spPr>
        <p:txBody>
          <a:bodyPr lIns="91425" tIns="91425" rIns="91425" bIns="91425" anchor="t" anchorCtr="0">
            <a:noAutofit/>
          </a:bodyPr>
          <a:lstStyle/>
          <a:p>
            <a:pPr lvl="0" rtl="0">
              <a:spcBef>
                <a:spcPts val="0"/>
              </a:spcBef>
              <a:buNone/>
            </a:pPr>
            <a:r>
              <a:rPr lang="en">
                <a:latin typeface="Varela Round"/>
                <a:ea typeface="Varela Round"/>
                <a:cs typeface="Varela Round"/>
                <a:sym typeface="Varela Round"/>
              </a:rPr>
              <a:t>Flight Analysis</a:t>
            </a:r>
          </a:p>
        </p:txBody>
      </p:sp>
      <p:sp>
        <p:nvSpPr>
          <p:cNvPr id="707" name="Shape 707"/>
          <p:cNvSpPr txBox="1">
            <a:spLocks noGrp="1"/>
          </p:cNvSpPr>
          <p:nvPr>
            <p:ph type="body" idx="2"/>
          </p:nvPr>
        </p:nvSpPr>
        <p:spPr>
          <a:xfrm>
            <a:off x="4668277" y="2560600"/>
            <a:ext cx="4124100" cy="3605700"/>
          </a:xfrm>
          <a:prstGeom prst="rect">
            <a:avLst/>
          </a:prstGeom>
        </p:spPr>
        <p:txBody>
          <a:bodyPr lIns="91425" tIns="91425" rIns="91425" bIns="91425" anchor="t" anchorCtr="0">
            <a:noAutofit/>
          </a:bodyPr>
          <a:lstStyle/>
          <a:p>
            <a:pPr marL="0" lvl="0" indent="0" rtl="0">
              <a:lnSpc>
                <a:spcPct val="100000"/>
              </a:lnSpc>
              <a:spcBef>
                <a:spcPts val="0"/>
              </a:spcBef>
              <a:spcAft>
                <a:spcPts val="0"/>
              </a:spcAft>
              <a:buNone/>
            </a:pPr>
            <a:endParaRPr sz="2800" dirty="0">
              <a:solidFill>
                <a:schemeClr val="dk1"/>
              </a:solidFill>
            </a:endParaRPr>
          </a:p>
          <a:p>
            <a:pPr lvl="0" rtl="0">
              <a:lnSpc>
                <a:spcPct val="100000"/>
              </a:lnSpc>
              <a:spcBef>
                <a:spcPts val="0"/>
              </a:spcBef>
              <a:spcAft>
                <a:spcPts val="0"/>
              </a:spcAft>
              <a:buClr>
                <a:schemeClr val="dk1"/>
              </a:buClr>
              <a:buSzPct val="100000"/>
              <a:buFont typeface="Arial"/>
            </a:pPr>
            <a:r>
              <a:rPr lang="en" sz="2800">
                <a:solidFill>
                  <a:schemeClr val="dk1"/>
                </a:solidFill>
              </a:rPr>
              <a:t>x</a:t>
            </a:r>
          </a:p>
        </p:txBody>
      </p:sp>
      <p:pic>
        <p:nvPicPr>
          <p:cNvPr id="710" name="Shape 710" descr="Screen Clippi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065975" y="1850117"/>
            <a:ext cx="3103200" cy="2765700"/>
          </a:xfrm>
          <a:prstGeom prst="rect">
            <a:avLst/>
          </a:prstGeom>
          <a:noFill/>
          <a:ln>
            <a:noFill/>
          </a:ln>
        </p:spPr>
      </p:pic>
      <p:pic>
        <p:nvPicPr>
          <p:cNvPr id="712" name="Shape 712"/>
          <p:cNvPicPr preferRelativeResize="0"/>
          <p:nvPr/>
        </p:nvPicPr>
        <p:blipFill>
          <a:blip r:embed="rId6">
            <a:alphaModFix/>
          </a:blip>
          <a:stretch>
            <a:fillRect/>
          </a:stretch>
        </p:blipFill>
        <p:spPr>
          <a:xfrm>
            <a:off x="3155225" y="0"/>
            <a:ext cx="1652425" cy="2203224"/>
          </a:xfrm>
          <a:prstGeom prst="rect">
            <a:avLst/>
          </a:prstGeom>
          <a:noFill/>
          <a:ln>
            <a:noFill/>
          </a:ln>
        </p:spPr>
      </p:pic>
      <p:pic>
        <p:nvPicPr>
          <p:cNvPr id="713" name="Shape 713" descr="Screen Clipping"/>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427225" y="-4515"/>
            <a:ext cx="4716900" cy="5189700"/>
          </a:xfrm>
          <a:prstGeom prst="rect">
            <a:avLst/>
          </a:prstGeom>
          <a:noFill/>
          <a:ln>
            <a:noFill/>
          </a:ln>
        </p:spPr>
      </p:pic>
      <p:sp>
        <p:nvSpPr>
          <p:cNvPr id="711" name="Shape 711"/>
          <p:cNvSpPr txBox="1">
            <a:spLocks noGrp="1"/>
          </p:cNvSpPr>
          <p:nvPr>
            <p:ph type="body" idx="1"/>
          </p:nvPr>
        </p:nvSpPr>
        <p:spPr>
          <a:xfrm>
            <a:off x="0" y="920225"/>
            <a:ext cx="4273500" cy="5858400"/>
          </a:xfrm>
          <a:prstGeom prst="rect">
            <a:avLst/>
          </a:prstGeom>
        </p:spPr>
        <p:txBody>
          <a:bodyPr lIns="91425" tIns="91425" rIns="91425" bIns="91425" anchor="t" anchorCtr="0">
            <a:noAutofit/>
          </a:bodyPr>
          <a:lstStyle/>
          <a:p>
            <a:pPr marL="228600" lvl="0" indent="-203200" rtl="0">
              <a:lnSpc>
                <a:spcPct val="115000"/>
              </a:lnSpc>
              <a:spcBef>
                <a:spcPts val="0"/>
              </a:spcBef>
              <a:spcAft>
                <a:spcPts val="0"/>
              </a:spcAft>
              <a:buClr>
                <a:srgbClr val="CC0000"/>
              </a:buClr>
              <a:buSzPct val="100000"/>
            </a:pPr>
            <a:r>
              <a:rPr lang="en" sz="2400" b="1" i="1" dirty="0">
                <a:solidFill>
                  <a:srgbClr val="CC0000"/>
                </a:solidFill>
              </a:rPr>
              <a:t>If you can't measure it, </a:t>
            </a:r>
            <a:br>
              <a:rPr lang="en" sz="2400" b="1" i="1" dirty="0">
                <a:solidFill>
                  <a:srgbClr val="CC0000"/>
                </a:solidFill>
              </a:rPr>
            </a:br>
            <a:r>
              <a:rPr lang="en" sz="2400" b="1" i="1" dirty="0">
                <a:solidFill>
                  <a:srgbClr val="CC0000"/>
                </a:solidFill>
              </a:rPr>
              <a:t>you can't improve it.</a:t>
            </a:r>
            <a:r>
              <a:rPr lang="en" sz="2400" b="1" dirty="0">
                <a:solidFill>
                  <a:srgbClr val="CC0000"/>
                </a:solidFill>
              </a:rPr>
              <a:t> </a:t>
            </a:r>
            <a:r>
              <a:rPr lang="en" sz="2400" dirty="0">
                <a:solidFill>
                  <a:srgbClr val="CC0000"/>
                </a:solidFill>
              </a:rPr>
              <a:t/>
            </a:r>
            <a:br>
              <a:rPr lang="en" sz="2400" dirty="0">
                <a:solidFill>
                  <a:srgbClr val="CC0000"/>
                </a:solidFill>
              </a:rPr>
            </a:br>
            <a:r>
              <a:rPr lang="en" sz="2400" dirty="0">
                <a:solidFill>
                  <a:srgbClr val="CC0000"/>
                </a:solidFill>
              </a:rPr>
              <a:t> Peter Drucker</a:t>
            </a:r>
            <a:br>
              <a:rPr lang="en" sz="2400" dirty="0">
                <a:solidFill>
                  <a:srgbClr val="CC0000"/>
                </a:solidFill>
              </a:rPr>
            </a:br>
            <a:endParaRPr lang="en" sz="2400" dirty="0">
              <a:solidFill>
                <a:srgbClr val="CC0000"/>
              </a:solidFill>
            </a:endParaRPr>
          </a:p>
          <a:p>
            <a:pPr marL="228600" lvl="0" indent="-203200" rtl="0">
              <a:lnSpc>
                <a:spcPct val="150000"/>
              </a:lnSpc>
              <a:spcBef>
                <a:spcPts val="0"/>
              </a:spcBef>
              <a:spcAft>
                <a:spcPts val="0"/>
              </a:spcAft>
              <a:buClr>
                <a:srgbClr val="CC0000"/>
              </a:buClr>
              <a:buSzPct val="100000"/>
            </a:pPr>
            <a:r>
              <a:rPr lang="en" sz="2400" b="1" dirty="0">
                <a:solidFill>
                  <a:srgbClr val="CC0000"/>
                </a:solidFill>
              </a:rPr>
              <a:t>SeeYou </a:t>
            </a:r>
            <a:r>
              <a:rPr lang="en" sz="2400" dirty="0">
                <a:solidFill>
                  <a:srgbClr val="CC0000"/>
                </a:solidFill>
              </a:rPr>
              <a:t>flight analysis </a:t>
            </a:r>
          </a:p>
          <a:p>
            <a:pPr marL="228600" lvl="0" indent="-203200" rtl="0">
              <a:lnSpc>
                <a:spcPct val="150000"/>
              </a:lnSpc>
              <a:spcBef>
                <a:spcPts val="0"/>
              </a:spcBef>
              <a:spcAft>
                <a:spcPts val="0"/>
              </a:spcAft>
              <a:buClr>
                <a:srgbClr val="CC0000"/>
              </a:buClr>
              <a:buSzPct val="100000"/>
            </a:pPr>
            <a:r>
              <a:rPr lang="en" sz="2400" dirty="0">
                <a:solidFill>
                  <a:srgbClr val="CC0000"/>
                </a:solidFill>
              </a:rPr>
              <a:t>Task Planning</a:t>
            </a:r>
          </a:p>
          <a:p>
            <a:pPr marL="228600" lvl="0" indent="-203200" rtl="0">
              <a:lnSpc>
                <a:spcPct val="150000"/>
              </a:lnSpc>
              <a:spcBef>
                <a:spcPts val="0"/>
              </a:spcBef>
              <a:spcAft>
                <a:spcPts val="0"/>
              </a:spcAft>
              <a:buClr>
                <a:srgbClr val="CC0000"/>
              </a:buClr>
              <a:buSzPct val="100000"/>
            </a:pPr>
            <a:r>
              <a:rPr lang="en" sz="2400" dirty="0">
                <a:solidFill>
                  <a:srgbClr val="CC0000"/>
                </a:solidFill>
              </a:rPr>
              <a:t>% climb </a:t>
            </a:r>
          </a:p>
          <a:p>
            <a:pPr lvl="0" rtl="0">
              <a:lnSpc>
                <a:spcPct val="150000"/>
              </a:lnSpc>
              <a:spcBef>
                <a:spcPts val="0"/>
              </a:spcBef>
              <a:spcAft>
                <a:spcPts val="0"/>
              </a:spcAft>
              <a:buClr>
                <a:srgbClr val="CC0000"/>
              </a:buClr>
              <a:buSzPct val="100000"/>
            </a:pPr>
            <a:r>
              <a:rPr lang="en" sz="2400" dirty="0">
                <a:solidFill>
                  <a:srgbClr val="CC0000"/>
                </a:solidFill>
              </a:rPr>
              <a:t>Achieved climb rates</a:t>
            </a:r>
          </a:p>
          <a:p>
            <a:pPr marL="228600" lvl="0" indent="-203200" rtl="0">
              <a:lnSpc>
                <a:spcPct val="150000"/>
              </a:lnSpc>
              <a:spcBef>
                <a:spcPts val="0"/>
              </a:spcBef>
              <a:spcAft>
                <a:spcPts val="0"/>
              </a:spcAft>
              <a:buClr>
                <a:srgbClr val="CC0000"/>
              </a:buClr>
              <a:buSzPct val="100000"/>
            </a:pPr>
            <a:r>
              <a:rPr lang="en" sz="2400" dirty="0">
                <a:solidFill>
                  <a:srgbClr val="CC0000"/>
                </a:solidFill>
              </a:rPr>
              <a:t>Achieved L/D</a:t>
            </a:r>
          </a:p>
          <a:p>
            <a:pPr marL="228600" lvl="0" indent="-203200" rtl="0">
              <a:lnSpc>
                <a:spcPct val="150000"/>
              </a:lnSpc>
              <a:spcBef>
                <a:spcPts val="0"/>
              </a:spcBef>
              <a:spcAft>
                <a:spcPts val="0"/>
              </a:spcAft>
              <a:buClr>
                <a:srgbClr val="CC0000"/>
              </a:buClr>
              <a:buSzPct val="100000"/>
            </a:pPr>
            <a:r>
              <a:rPr lang="en" sz="2400" dirty="0">
                <a:solidFill>
                  <a:srgbClr val="CC0000"/>
                </a:solidFill>
              </a:rPr>
              <a:t>Distance achieved</a:t>
            </a:r>
          </a:p>
          <a:p>
            <a:pPr marL="228600" lvl="0" indent="-203200" rtl="0">
              <a:lnSpc>
                <a:spcPct val="150000"/>
              </a:lnSpc>
              <a:spcBef>
                <a:spcPts val="0"/>
              </a:spcBef>
              <a:spcAft>
                <a:spcPts val="0"/>
              </a:spcAft>
              <a:buClr>
                <a:srgbClr val="CC0000"/>
              </a:buClr>
              <a:buSzPct val="100000"/>
            </a:pPr>
            <a:r>
              <a:rPr lang="en" sz="2400" dirty="0">
                <a:solidFill>
                  <a:srgbClr val="CC0000"/>
                </a:solidFill>
              </a:rPr>
              <a:t>OLC </a:t>
            </a:r>
            <a:r>
              <a:rPr lang="en" sz="2400" dirty="0">
                <a:solidFill>
                  <a:srgbClr val="CC0000"/>
                </a:solidFill>
                <a:latin typeface="Arial Narrow"/>
                <a:ea typeface="Arial Narrow"/>
                <a:cs typeface="Arial Narrow"/>
                <a:sym typeface="Arial Narrow"/>
              </a:rPr>
              <a:t>onlinecontest.org</a:t>
            </a:r>
          </a:p>
          <a:p>
            <a:pPr lvl="0" rtl="0">
              <a:lnSpc>
                <a:spcPct val="150000"/>
              </a:lnSpc>
              <a:spcBef>
                <a:spcPts val="0"/>
              </a:spcBef>
              <a:spcAft>
                <a:spcPts val="0"/>
              </a:spcAft>
              <a:buNone/>
            </a:pPr>
            <a:endParaRPr sz="2400" dirty="0">
              <a:solidFill>
                <a:srgbClr val="CC0000"/>
              </a:solidFill>
            </a:endParaRPr>
          </a:p>
          <a:p>
            <a:pPr lvl="0" rtl="0">
              <a:lnSpc>
                <a:spcPct val="150000"/>
              </a:lnSpc>
              <a:spcBef>
                <a:spcPts val="0"/>
              </a:spcBef>
              <a:spcAft>
                <a:spcPts val="0"/>
              </a:spcAft>
              <a:buNone/>
            </a:pPr>
            <a:endParaRPr sz="2400" dirty="0">
              <a:solidFill>
                <a:srgbClr val="CC0000"/>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Shape 718"/>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719" name="Shape 719"/>
          <p:cNvSpPr txBox="1">
            <a:spLocks noGrp="1"/>
          </p:cNvSpPr>
          <p:nvPr>
            <p:ph type="title"/>
          </p:nvPr>
        </p:nvSpPr>
        <p:spPr>
          <a:xfrm>
            <a:off x="324475" y="197625"/>
            <a:ext cx="8094000" cy="666900"/>
          </a:xfrm>
          <a:prstGeom prst="rect">
            <a:avLst/>
          </a:prstGeom>
        </p:spPr>
        <p:txBody>
          <a:bodyPr lIns="91425" tIns="91425" rIns="91425" bIns="91425" anchor="t" anchorCtr="0">
            <a:noAutofit/>
          </a:bodyPr>
          <a:lstStyle/>
          <a:p>
            <a:pPr lvl="0" rtl="0">
              <a:spcBef>
                <a:spcPts val="0"/>
              </a:spcBef>
              <a:buNone/>
            </a:pPr>
            <a:r>
              <a:rPr lang="en">
                <a:latin typeface="Varela Round"/>
                <a:ea typeface="Varela Round"/>
                <a:cs typeface="Varela Round"/>
                <a:sym typeface="Varela Round"/>
              </a:rPr>
              <a:t>Flight Computer/Software</a:t>
            </a:r>
          </a:p>
        </p:txBody>
      </p:sp>
      <p:pic>
        <p:nvPicPr>
          <p:cNvPr id="720" name="Shape 720" descr="Moving Map"/>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91174" y="4644774"/>
            <a:ext cx="2951099" cy="2213400"/>
          </a:xfrm>
          <a:prstGeom prst="rect">
            <a:avLst/>
          </a:prstGeom>
          <a:noFill/>
          <a:ln>
            <a:noFill/>
          </a:ln>
        </p:spPr>
      </p:pic>
      <p:pic>
        <p:nvPicPr>
          <p:cNvPr id="721" name="Shape 721" descr="http://www.cumulus-soaring.com/seeyou/Oudie3-1.jp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626973" y="5245841"/>
            <a:ext cx="1111500" cy="1588500"/>
          </a:xfrm>
          <a:prstGeom prst="rect">
            <a:avLst/>
          </a:prstGeom>
          <a:noFill/>
          <a:ln>
            <a:noFill/>
          </a:ln>
        </p:spPr>
      </p:pic>
      <p:pic>
        <p:nvPicPr>
          <p:cNvPr id="722" name="Shape 722" descr="http://www.cumulus-soaring.com/seeyou/Oudie-Cable-Kit-2.jp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528" y="5825732"/>
            <a:ext cx="2221200" cy="1032300"/>
          </a:xfrm>
          <a:prstGeom prst="rect">
            <a:avLst/>
          </a:prstGeom>
          <a:noFill/>
          <a:ln>
            <a:noFill/>
          </a:ln>
        </p:spPr>
      </p:pic>
      <p:pic>
        <p:nvPicPr>
          <p:cNvPr id="723" name="Shape 723" descr="http://www.cumulus-soaring.com/seeyou/Oudie-RAM-SCM-w-cradle-3.jp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218558" y="5849476"/>
            <a:ext cx="1341900" cy="871500"/>
          </a:xfrm>
          <a:prstGeom prst="rect">
            <a:avLst/>
          </a:prstGeom>
          <a:noFill/>
          <a:ln>
            <a:noFill/>
          </a:ln>
        </p:spPr>
      </p:pic>
      <p:pic>
        <p:nvPicPr>
          <p:cNvPr id="724" name="Shape 724" descr="http://www.xcsoar.org/img/logo-blue.png"/>
          <p:cNvPicPr preferRelativeResize="0"/>
          <p:nvPr/>
        </p:nvPicPr>
        <p:blipFill rotWithShape="1">
          <a:blip r:embed="rId7">
            <a:alphaModFix/>
          </a:blip>
          <a:srcRect/>
          <a:stretch/>
        </p:blipFill>
        <p:spPr>
          <a:xfrm>
            <a:off x="324483" y="940717"/>
            <a:ext cx="2190900" cy="666900"/>
          </a:xfrm>
          <a:prstGeom prst="rect">
            <a:avLst/>
          </a:prstGeom>
          <a:noFill/>
          <a:ln>
            <a:noFill/>
          </a:ln>
        </p:spPr>
      </p:pic>
      <p:pic>
        <p:nvPicPr>
          <p:cNvPr id="725" name="Shape 725"/>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6428699" y="124200"/>
            <a:ext cx="2610950" cy="4641651"/>
          </a:xfrm>
          <a:prstGeom prst="rect">
            <a:avLst/>
          </a:prstGeom>
          <a:noFill/>
          <a:ln>
            <a:noFill/>
          </a:ln>
        </p:spPr>
      </p:pic>
      <p:sp>
        <p:nvSpPr>
          <p:cNvPr id="726" name="Shape 726"/>
          <p:cNvSpPr txBox="1">
            <a:spLocks noGrp="1"/>
          </p:cNvSpPr>
          <p:nvPr>
            <p:ph type="body" idx="1"/>
          </p:nvPr>
        </p:nvSpPr>
        <p:spPr>
          <a:xfrm>
            <a:off x="241750" y="1626150"/>
            <a:ext cx="6305999" cy="3605700"/>
          </a:xfrm>
          <a:prstGeom prst="rect">
            <a:avLst/>
          </a:prstGeom>
        </p:spPr>
        <p:txBody>
          <a:bodyPr lIns="91425" tIns="91425" rIns="91425" bIns="91425" anchor="t" anchorCtr="0">
            <a:noAutofit/>
          </a:bodyPr>
          <a:lstStyle/>
          <a:p>
            <a:pPr marL="228600" lvl="0" indent="-190500" rtl="0">
              <a:lnSpc>
                <a:spcPct val="130000"/>
              </a:lnSpc>
              <a:spcBef>
                <a:spcPts val="0"/>
              </a:spcBef>
              <a:spcAft>
                <a:spcPts val="0"/>
              </a:spcAft>
              <a:buClr>
                <a:srgbClr val="1C4587"/>
              </a:buClr>
              <a:buSzPct val="100000"/>
            </a:pPr>
            <a:r>
              <a:rPr lang="en" sz="2200" dirty="0">
                <a:solidFill>
                  <a:srgbClr val="1C4587"/>
                </a:solidFill>
                <a:latin typeface="Varela Round"/>
                <a:ea typeface="Varela Round"/>
                <a:cs typeface="Varela Round"/>
                <a:sym typeface="Varela Round"/>
              </a:rPr>
              <a:t>Glide Range - altitude needed to reach goal.</a:t>
            </a:r>
          </a:p>
          <a:p>
            <a:pPr marL="228600" lvl="0" indent="-190500" rtl="0">
              <a:lnSpc>
                <a:spcPct val="130000"/>
              </a:lnSpc>
              <a:spcBef>
                <a:spcPts val="0"/>
              </a:spcBef>
              <a:spcAft>
                <a:spcPts val="0"/>
              </a:spcAft>
              <a:buClr>
                <a:srgbClr val="1C4587"/>
              </a:buClr>
              <a:buSzPct val="100000"/>
            </a:pPr>
            <a:r>
              <a:rPr lang="en" sz="2200" dirty="0">
                <a:solidFill>
                  <a:srgbClr val="1C4587"/>
                </a:solidFill>
                <a:latin typeface="Varela Round"/>
                <a:ea typeface="Varela Round"/>
                <a:cs typeface="Varela Round"/>
                <a:sym typeface="Varela Round"/>
              </a:rPr>
              <a:t>Above or below glideslope.</a:t>
            </a:r>
          </a:p>
          <a:p>
            <a:pPr marL="228600" lvl="0" indent="-190500" rtl="0">
              <a:lnSpc>
                <a:spcPct val="130000"/>
              </a:lnSpc>
              <a:spcBef>
                <a:spcPts val="0"/>
              </a:spcBef>
              <a:spcAft>
                <a:spcPts val="0"/>
              </a:spcAft>
              <a:buClr>
                <a:srgbClr val="1C4587"/>
              </a:buClr>
              <a:buSzPct val="100000"/>
            </a:pPr>
            <a:r>
              <a:rPr lang="en" sz="2200" dirty="0">
                <a:solidFill>
                  <a:srgbClr val="1C4587"/>
                </a:solidFill>
                <a:latin typeface="Varela Round"/>
                <a:ea typeface="Varela Round"/>
                <a:cs typeface="Varela Round"/>
                <a:sym typeface="Varela Round"/>
              </a:rPr>
              <a:t>Where are alternates? </a:t>
            </a:r>
          </a:p>
          <a:p>
            <a:pPr marL="228600" lvl="0" indent="-190500" rtl="0">
              <a:lnSpc>
                <a:spcPct val="130000"/>
              </a:lnSpc>
              <a:spcBef>
                <a:spcPts val="0"/>
              </a:spcBef>
              <a:spcAft>
                <a:spcPts val="0"/>
              </a:spcAft>
              <a:buClr>
                <a:srgbClr val="1C4587"/>
              </a:buClr>
              <a:buSzPct val="100000"/>
            </a:pPr>
            <a:r>
              <a:rPr lang="en" sz="2200" dirty="0">
                <a:solidFill>
                  <a:srgbClr val="1C4587"/>
                </a:solidFill>
                <a:latin typeface="Varela Round"/>
                <a:ea typeface="Varela Round"/>
                <a:cs typeface="Varela Round"/>
                <a:sym typeface="Varela Round"/>
              </a:rPr>
              <a:t>Wind</a:t>
            </a:r>
          </a:p>
          <a:p>
            <a:pPr marL="228600" lvl="0" indent="-190500" rtl="0">
              <a:lnSpc>
                <a:spcPct val="130000"/>
              </a:lnSpc>
              <a:spcBef>
                <a:spcPts val="0"/>
              </a:spcBef>
              <a:spcAft>
                <a:spcPts val="0"/>
              </a:spcAft>
              <a:buClr>
                <a:srgbClr val="1C4587"/>
              </a:buClr>
              <a:buSzPct val="100000"/>
            </a:pPr>
            <a:r>
              <a:rPr lang="en" sz="2200" dirty="0">
                <a:solidFill>
                  <a:srgbClr val="1C4587"/>
                </a:solidFill>
                <a:latin typeface="Varela Round"/>
                <a:ea typeface="Varela Round"/>
                <a:cs typeface="Varela Round"/>
                <a:sym typeface="Varela Round"/>
              </a:rPr>
              <a:t>Airspace</a:t>
            </a:r>
          </a:p>
          <a:p>
            <a:pPr marL="228600" lvl="0" indent="-190500" rtl="0">
              <a:lnSpc>
                <a:spcPct val="130000"/>
              </a:lnSpc>
              <a:spcBef>
                <a:spcPts val="0"/>
              </a:spcBef>
              <a:spcAft>
                <a:spcPts val="0"/>
              </a:spcAft>
              <a:buClr>
                <a:srgbClr val="1C4587"/>
              </a:buClr>
              <a:buSzPct val="100000"/>
            </a:pPr>
            <a:r>
              <a:rPr lang="en" sz="2200" dirty="0">
                <a:solidFill>
                  <a:srgbClr val="1C4587"/>
                </a:solidFill>
                <a:latin typeface="Varela Round"/>
                <a:ea typeface="Varela Round"/>
                <a:cs typeface="Varela Round"/>
                <a:sym typeface="Varela Round"/>
              </a:rPr>
              <a:t>Flight recorder &gt; Regionals, OLC &amp; SeeYou</a:t>
            </a:r>
          </a:p>
          <a:p>
            <a:pPr marL="228600" lvl="0" indent="-190500" rtl="0">
              <a:lnSpc>
                <a:spcPct val="130000"/>
              </a:lnSpc>
              <a:spcBef>
                <a:spcPts val="0"/>
              </a:spcBef>
              <a:spcAft>
                <a:spcPts val="0"/>
              </a:spcAft>
              <a:buClr>
                <a:srgbClr val="1C4587"/>
              </a:buClr>
              <a:buSzPct val="100000"/>
            </a:pPr>
            <a:r>
              <a:rPr lang="en" sz="2200" dirty="0">
                <a:solidFill>
                  <a:srgbClr val="1C4587"/>
                </a:solidFill>
                <a:latin typeface="Varela Round"/>
                <a:ea typeface="Varela Round"/>
                <a:cs typeface="Varela Round"/>
                <a:sym typeface="Varela Round"/>
              </a:rPr>
              <a:t>Xcsoar.org</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Shape 731"/>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732" name="Shape 732"/>
          <p:cNvSpPr txBox="1">
            <a:spLocks noGrp="1"/>
          </p:cNvSpPr>
          <p:nvPr>
            <p:ph type="title"/>
          </p:nvPr>
        </p:nvSpPr>
        <p:spPr>
          <a:xfrm>
            <a:off x="324475" y="197625"/>
            <a:ext cx="8094000" cy="666900"/>
          </a:xfrm>
          <a:prstGeom prst="rect">
            <a:avLst/>
          </a:prstGeom>
        </p:spPr>
        <p:txBody>
          <a:bodyPr lIns="91425" tIns="91425" rIns="91425" bIns="91425" anchor="t" anchorCtr="0">
            <a:noAutofit/>
          </a:bodyPr>
          <a:lstStyle/>
          <a:p>
            <a:pPr lvl="0" rtl="0">
              <a:spcBef>
                <a:spcPts val="0"/>
              </a:spcBef>
              <a:buNone/>
            </a:pPr>
            <a:r>
              <a:rPr lang="en">
                <a:latin typeface="Varela Round"/>
                <a:ea typeface="Varela Round"/>
                <a:cs typeface="Varela Round"/>
                <a:sym typeface="Varela Round"/>
              </a:rPr>
              <a:t>Flight Computer/Software Suggestions</a:t>
            </a:r>
          </a:p>
        </p:txBody>
      </p:sp>
      <p:sp>
        <p:nvSpPr>
          <p:cNvPr id="733" name="Shape 733"/>
          <p:cNvSpPr txBox="1">
            <a:spLocks noGrp="1"/>
          </p:cNvSpPr>
          <p:nvPr>
            <p:ph type="body" idx="1"/>
          </p:nvPr>
        </p:nvSpPr>
        <p:spPr>
          <a:xfrm>
            <a:off x="196048" y="1185570"/>
            <a:ext cx="8623800" cy="3897300"/>
          </a:xfrm>
          <a:prstGeom prst="rect">
            <a:avLst/>
          </a:prstGeom>
        </p:spPr>
        <p:txBody>
          <a:bodyPr lIns="91425" tIns="91425" rIns="91425" bIns="91425" anchor="t" anchorCtr="0">
            <a:noAutofit/>
          </a:bodyPr>
          <a:lstStyle/>
          <a:p>
            <a:pPr marL="228600" lvl="0" indent="-190500" rtl="0">
              <a:lnSpc>
                <a:spcPct val="150000"/>
              </a:lnSpc>
              <a:spcBef>
                <a:spcPts val="0"/>
              </a:spcBef>
              <a:spcAft>
                <a:spcPts val="0"/>
              </a:spcAft>
              <a:buClr>
                <a:srgbClr val="073763"/>
              </a:buClr>
              <a:buSzPct val="100000"/>
            </a:pPr>
            <a:r>
              <a:rPr lang="en" sz="2200" dirty="0">
                <a:solidFill>
                  <a:srgbClr val="073763"/>
                </a:solidFill>
                <a:latin typeface="Varela Round"/>
                <a:ea typeface="Varela Round"/>
                <a:cs typeface="Varela Round"/>
                <a:sym typeface="Varela Round"/>
              </a:rPr>
              <a:t>use 12V external power when possible, or backup battery</a:t>
            </a:r>
          </a:p>
          <a:p>
            <a:pPr marL="228600" lvl="0" indent="-190500" rtl="0">
              <a:lnSpc>
                <a:spcPct val="150000"/>
              </a:lnSpc>
              <a:spcBef>
                <a:spcPts val="0"/>
              </a:spcBef>
              <a:spcAft>
                <a:spcPts val="0"/>
              </a:spcAft>
              <a:buClr>
                <a:srgbClr val="073763"/>
              </a:buClr>
              <a:buSzPct val="100000"/>
            </a:pPr>
            <a:r>
              <a:rPr lang="en" sz="2200" dirty="0">
                <a:solidFill>
                  <a:srgbClr val="073763"/>
                </a:solidFill>
                <a:latin typeface="Varela Round"/>
                <a:ea typeface="Varela Round"/>
                <a:cs typeface="Varela Round"/>
                <a:sym typeface="Varela Round"/>
              </a:rPr>
              <a:t>use canopy or panel mount - not loose in cockpit</a:t>
            </a:r>
          </a:p>
          <a:p>
            <a:pPr marL="228600" lvl="0" indent="-190500" rtl="0">
              <a:lnSpc>
                <a:spcPct val="150000"/>
              </a:lnSpc>
              <a:spcBef>
                <a:spcPts val="0"/>
              </a:spcBef>
              <a:spcAft>
                <a:spcPts val="0"/>
              </a:spcAft>
              <a:buClr>
                <a:srgbClr val="073763"/>
              </a:buClr>
              <a:buSzPct val="100000"/>
            </a:pPr>
            <a:r>
              <a:rPr lang="en" sz="2200" dirty="0">
                <a:solidFill>
                  <a:srgbClr val="073763"/>
                </a:solidFill>
                <a:latin typeface="Varela Round"/>
                <a:ea typeface="Varela Round"/>
                <a:cs typeface="Varela Round"/>
                <a:sym typeface="Varela Round"/>
              </a:rPr>
              <a:t>use WGS84 datum</a:t>
            </a:r>
          </a:p>
          <a:p>
            <a:pPr marL="228600" lvl="0" indent="-190500" rtl="0">
              <a:lnSpc>
                <a:spcPct val="150000"/>
              </a:lnSpc>
              <a:spcBef>
                <a:spcPts val="0"/>
              </a:spcBef>
              <a:spcAft>
                <a:spcPts val="0"/>
              </a:spcAft>
              <a:buClr>
                <a:srgbClr val="073763"/>
              </a:buClr>
              <a:buSzPct val="100000"/>
            </a:pPr>
            <a:r>
              <a:rPr lang="en" sz="2200" dirty="0">
                <a:solidFill>
                  <a:srgbClr val="073763"/>
                </a:solidFill>
                <a:latin typeface="Varela Round"/>
                <a:ea typeface="Varela Round"/>
                <a:cs typeface="Varela Round"/>
                <a:sym typeface="Varela Round"/>
              </a:rPr>
              <a:t>Worldwide Turnpoint Exchange has waypoint files </a:t>
            </a:r>
          </a:p>
          <a:p>
            <a:pPr marL="228600" lvl="0" indent="-190500" rtl="0">
              <a:lnSpc>
                <a:spcPct val="150000"/>
              </a:lnSpc>
              <a:spcBef>
                <a:spcPts val="0"/>
              </a:spcBef>
              <a:spcAft>
                <a:spcPts val="0"/>
              </a:spcAft>
              <a:buClr>
                <a:srgbClr val="073763"/>
              </a:buClr>
              <a:buSzPct val="100000"/>
            </a:pPr>
            <a:r>
              <a:rPr lang="en" sz="2200" dirty="0">
                <a:solidFill>
                  <a:srgbClr val="073763"/>
                </a:solidFill>
                <a:latin typeface="Varela Round"/>
                <a:ea typeface="Varela Round"/>
                <a:cs typeface="Varela Round"/>
                <a:sym typeface="Varela Round"/>
              </a:rPr>
              <a:t>use interval for track log of 1,2,4 seconds</a:t>
            </a:r>
          </a:p>
          <a:p>
            <a:pPr marL="228600" lvl="0" indent="-190500" rtl="0">
              <a:lnSpc>
                <a:spcPct val="150000"/>
              </a:lnSpc>
              <a:spcBef>
                <a:spcPts val="0"/>
              </a:spcBef>
              <a:spcAft>
                <a:spcPts val="0"/>
              </a:spcAft>
              <a:buClr>
                <a:srgbClr val="073763"/>
              </a:buClr>
              <a:buSzPct val="100000"/>
            </a:pPr>
            <a:r>
              <a:rPr lang="en" sz="2200" dirty="0">
                <a:solidFill>
                  <a:srgbClr val="073763"/>
                </a:solidFill>
                <a:latin typeface="Varela Round"/>
                <a:ea typeface="Varela Round"/>
                <a:cs typeface="Varela Round"/>
                <a:sym typeface="Varela Round"/>
              </a:rPr>
              <a:t>use track up orientation for map</a:t>
            </a:r>
          </a:p>
          <a:p>
            <a:pPr marL="228600" lvl="0" indent="-190500" rtl="0">
              <a:lnSpc>
                <a:spcPct val="150000"/>
              </a:lnSpc>
              <a:spcBef>
                <a:spcPts val="0"/>
              </a:spcBef>
              <a:spcAft>
                <a:spcPts val="0"/>
              </a:spcAft>
              <a:buClr>
                <a:srgbClr val="073763"/>
              </a:buClr>
              <a:buSzPct val="100000"/>
            </a:pPr>
            <a:r>
              <a:rPr lang="en" sz="2200" b="1" dirty="0">
                <a:solidFill>
                  <a:srgbClr val="073763"/>
                </a:solidFill>
                <a:latin typeface="Varela Round"/>
                <a:ea typeface="Varela Round"/>
                <a:cs typeface="Varela Round"/>
                <a:sym typeface="Varela Round"/>
              </a:rPr>
              <a:t>Simple setup so you don’t get stuck with heads down time.</a:t>
            </a:r>
          </a:p>
        </p:txBody>
      </p:sp>
      <p:pic>
        <p:nvPicPr>
          <p:cNvPr id="734" name="Shape 734" descr="Moving Map"/>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096875" y="5209100"/>
            <a:ext cx="1948500" cy="1461300"/>
          </a:xfrm>
          <a:prstGeom prst="rect">
            <a:avLst/>
          </a:prstGeom>
          <a:noFill/>
          <a:ln>
            <a:noFill/>
          </a:ln>
        </p:spPr>
      </p:pic>
      <p:pic>
        <p:nvPicPr>
          <p:cNvPr id="735" name="Shape 735" descr="http://www.cumulus-soaring.com/seeyou/Oudie-Cable-Kit-2.jp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25" y="5986575"/>
            <a:ext cx="1875300" cy="871500"/>
          </a:xfrm>
          <a:prstGeom prst="rect">
            <a:avLst/>
          </a:prstGeom>
          <a:noFill/>
          <a:ln>
            <a:noFill/>
          </a:ln>
        </p:spPr>
      </p:pic>
      <p:pic>
        <p:nvPicPr>
          <p:cNvPr id="736" name="Shape 736" descr="http://www.cumulus-soaring.com/seeyou/Oudie-RAM-SCM-w-cradle-3.jp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29458" y="5045151"/>
            <a:ext cx="1341900" cy="871500"/>
          </a:xfrm>
          <a:prstGeom prst="rect">
            <a:avLst/>
          </a:prstGeom>
          <a:noFill/>
          <a:ln>
            <a:noFill/>
          </a:ln>
        </p:spPr>
      </p:pic>
      <p:pic>
        <p:nvPicPr>
          <p:cNvPr id="737" name="Shape 737"/>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615550" y="1838700"/>
            <a:ext cx="1341900" cy="2385580"/>
          </a:xfrm>
          <a:prstGeom prst="rect">
            <a:avLst/>
          </a:prstGeom>
          <a:noFill/>
          <a:ln>
            <a:noFill/>
          </a:ln>
        </p:spPr>
      </p:pic>
      <p:pic>
        <p:nvPicPr>
          <p:cNvPr id="738" name="Shape 738"/>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5294875" y="5045156"/>
            <a:ext cx="1341900" cy="1789193"/>
          </a:xfrm>
          <a:prstGeom prst="rect">
            <a:avLst/>
          </a:prstGeom>
          <a:noFill/>
          <a:ln>
            <a:noFill/>
          </a:ln>
        </p:spPr>
      </p:pic>
      <p:pic>
        <p:nvPicPr>
          <p:cNvPr id="739" name="Shape 739" descr="Image"/>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3700525" y="5047961"/>
            <a:ext cx="1341900" cy="1783586"/>
          </a:xfrm>
          <a:prstGeom prst="rect">
            <a:avLst/>
          </a:prstGeom>
          <a:noFill/>
          <a:ln>
            <a:noFill/>
          </a:ln>
        </p:spPr>
      </p:pic>
      <p:pic>
        <p:nvPicPr>
          <p:cNvPr id="740" name="Shape 740" descr="http://www.naviter.com/wp-content/uploads/2012/03/mount_550.jpg"/>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1700250" y="4745111"/>
            <a:ext cx="1502125" cy="2112963"/>
          </a:xfrm>
          <a:prstGeom prst="rect">
            <a:avLst/>
          </a:prstGeom>
          <a:noFill/>
          <a:ln>
            <a:noFill/>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Shape 745"/>
          <p:cNvSpPr txBox="1">
            <a:spLocks noGrp="1"/>
          </p:cNvSpPr>
          <p:nvPr>
            <p:ph type="body" idx="1"/>
          </p:nvPr>
        </p:nvSpPr>
        <p:spPr>
          <a:xfrm>
            <a:off x="371200" y="2560600"/>
            <a:ext cx="4124100" cy="3605700"/>
          </a:xfrm>
          <a:prstGeom prst="rect">
            <a:avLst/>
          </a:prstGeom>
        </p:spPr>
        <p:txBody>
          <a:bodyPr lIns="91425" tIns="91425" rIns="91425" bIns="91425" anchor="t" anchorCtr="0">
            <a:noAutofit/>
          </a:bodyPr>
          <a:lstStyle/>
          <a:p>
            <a:pPr marL="0" lvl="0" indent="0" rtl="0">
              <a:lnSpc>
                <a:spcPct val="100000"/>
              </a:lnSpc>
              <a:spcBef>
                <a:spcPts val="0"/>
              </a:spcBef>
              <a:spcAft>
                <a:spcPts val="0"/>
              </a:spcAft>
              <a:buNone/>
            </a:pPr>
            <a:endParaRPr sz="2800" dirty="0">
              <a:solidFill>
                <a:schemeClr val="dk1"/>
              </a:solidFill>
            </a:endParaRPr>
          </a:p>
          <a:p>
            <a:pPr lvl="0" rtl="0">
              <a:lnSpc>
                <a:spcPct val="100000"/>
              </a:lnSpc>
              <a:spcBef>
                <a:spcPts val="0"/>
              </a:spcBef>
              <a:spcAft>
                <a:spcPts val="0"/>
              </a:spcAft>
              <a:buClr>
                <a:schemeClr val="dk1"/>
              </a:buClr>
              <a:buSzPct val="100000"/>
              <a:buFont typeface="Arial"/>
            </a:pPr>
            <a:r>
              <a:rPr lang="en" sz="2800">
                <a:solidFill>
                  <a:schemeClr val="dk1"/>
                </a:solidFill>
              </a:rPr>
              <a:t>x</a:t>
            </a:r>
          </a:p>
          <a:p>
            <a:pPr marL="0" lvl="0" indent="0" rtl="0">
              <a:lnSpc>
                <a:spcPct val="90000"/>
              </a:lnSpc>
              <a:spcBef>
                <a:spcPts val="0"/>
              </a:spcBef>
              <a:spcAft>
                <a:spcPts val="0"/>
              </a:spcAft>
              <a:buNone/>
            </a:pPr>
            <a:endParaRPr sz="2800" dirty="0">
              <a:solidFill>
                <a:schemeClr val="dk1"/>
              </a:solidFill>
            </a:endParaRPr>
          </a:p>
          <a:p>
            <a:pPr lvl="0" rtl="0">
              <a:spcBef>
                <a:spcPts val="0"/>
              </a:spcBef>
              <a:buNone/>
            </a:pPr>
            <a:endParaRPr sz="2800" dirty="0">
              <a:solidFill>
                <a:schemeClr val="dk1"/>
              </a:solidFill>
            </a:endParaRPr>
          </a:p>
        </p:txBody>
      </p:sp>
      <p:sp>
        <p:nvSpPr>
          <p:cNvPr id="746" name="Shape 746"/>
          <p:cNvSpPr txBox="1">
            <a:spLocks noGrp="1"/>
          </p:cNvSpPr>
          <p:nvPr>
            <p:ph type="body" idx="2"/>
          </p:nvPr>
        </p:nvSpPr>
        <p:spPr>
          <a:xfrm>
            <a:off x="4668277" y="2560600"/>
            <a:ext cx="4124100" cy="3605700"/>
          </a:xfrm>
          <a:prstGeom prst="rect">
            <a:avLst/>
          </a:prstGeom>
        </p:spPr>
        <p:txBody>
          <a:bodyPr lIns="91425" tIns="91425" rIns="91425" bIns="91425" anchor="t" anchorCtr="0">
            <a:noAutofit/>
          </a:bodyPr>
          <a:lstStyle/>
          <a:p>
            <a:pPr marL="0" lvl="0" indent="0" rtl="0">
              <a:lnSpc>
                <a:spcPct val="100000"/>
              </a:lnSpc>
              <a:spcBef>
                <a:spcPts val="0"/>
              </a:spcBef>
              <a:spcAft>
                <a:spcPts val="0"/>
              </a:spcAft>
              <a:buNone/>
            </a:pPr>
            <a:endParaRPr sz="2800" dirty="0">
              <a:solidFill>
                <a:schemeClr val="dk1"/>
              </a:solidFill>
            </a:endParaRPr>
          </a:p>
          <a:p>
            <a:pPr lvl="0" rtl="0">
              <a:lnSpc>
                <a:spcPct val="100000"/>
              </a:lnSpc>
              <a:spcBef>
                <a:spcPts val="0"/>
              </a:spcBef>
              <a:spcAft>
                <a:spcPts val="0"/>
              </a:spcAft>
              <a:buClr>
                <a:schemeClr val="dk1"/>
              </a:buClr>
              <a:buSzPct val="100000"/>
              <a:buFont typeface="Arial"/>
            </a:pPr>
            <a:r>
              <a:rPr lang="en" sz="2800">
                <a:solidFill>
                  <a:schemeClr val="dk1"/>
                </a:solidFill>
              </a:rPr>
              <a:t>x</a:t>
            </a:r>
          </a:p>
        </p:txBody>
      </p:sp>
      <p:pic>
        <p:nvPicPr>
          <p:cNvPr id="747" name="Shape 74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2145423"/>
            <a:ext cx="9144000" cy="4712577"/>
          </a:xfrm>
          <a:prstGeom prst="rect">
            <a:avLst/>
          </a:prstGeom>
          <a:noFill/>
          <a:ln>
            <a:noFill/>
          </a:ln>
        </p:spPr>
      </p:pic>
      <p:pic>
        <p:nvPicPr>
          <p:cNvPr id="748" name="Shape 74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208100" y="0"/>
            <a:ext cx="6528950" cy="3672523"/>
          </a:xfrm>
          <a:prstGeom prst="rect">
            <a:avLst/>
          </a:prstGeom>
          <a:noFill/>
          <a:ln>
            <a:noFill/>
          </a:ln>
        </p:spPr>
      </p:pic>
      <p:pic>
        <p:nvPicPr>
          <p:cNvPr id="749" name="Shape 74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133724" y="2780500"/>
            <a:ext cx="3603326" cy="2400048"/>
          </a:xfrm>
          <a:prstGeom prst="rect">
            <a:avLst/>
          </a:prstGeom>
          <a:noFill/>
          <a:ln>
            <a:noFill/>
          </a:ln>
        </p:spPr>
      </p:pic>
      <p:sp>
        <p:nvSpPr>
          <p:cNvPr id="750" name="Shape 750"/>
          <p:cNvSpPr txBox="1">
            <a:spLocks noGrp="1"/>
          </p:cNvSpPr>
          <p:nvPr>
            <p:ph type="title"/>
          </p:nvPr>
        </p:nvSpPr>
        <p:spPr>
          <a:xfrm>
            <a:off x="324475" y="197625"/>
            <a:ext cx="8094000" cy="523200"/>
          </a:xfrm>
          <a:prstGeom prst="rect">
            <a:avLst/>
          </a:prstGeom>
        </p:spPr>
        <p:txBody>
          <a:bodyPr lIns="91425" tIns="91425" rIns="91425" bIns="91425" anchor="b" anchorCtr="0">
            <a:noAutofit/>
          </a:bodyPr>
          <a:lstStyle/>
          <a:p>
            <a:pPr lvl="0" rtl="0">
              <a:spcBef>
                <a:spcPts val="0"/>
              </a:spcBef>
              <a:buNone/>
            </a:pPr>
            <a:r>
              <a:rPr lang="en">
                <a:latin typeface="Varela Round"/>
                <a:ea typeface="Varela Round"/>
                <a:cs typeface="Varela Round"/>
                <a:sym typeface="Varela Round"/>
              </a:rPr>
              <a:t>Social Aspects of Races </a:t>
            </a:r>
          </a:p>
        </p:txBody>
      </p:sp>
      <p:pic>
        <p:nvPicPr>
          <p:cNvPr id="751" name="Shape 75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5325" y="3153621"/>
            <a:ext cx="4530624" cy="2721427"/>
          </a:xfrm>
          <a:prstGeom prst="rect">
            <a:avLst/>
          </a:prstGeom>
          <a:noFill/>
          <a:ln>
            <a:noFill/>
          </a:ln>
        </p:spPr>
      </p:pic>
      <p:pic>
        <p:nvPicPr>
          <p:cNvPr id="752" name="Shape 752"/>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0" y="720819"/>
            <a:ext cx="4937144" cy="3293050"/>
          </a:xfrm>
          <a:prstGeom prst="rect">
            <a:avLst/>
          </a:prstGeom>
          <a:noFill/>
          <a:ln>
            <a:noFill/>
          </a:ln>
        </p:spPr>
      </p:pic>
      <p:pic>
        <p:nvPicPr>
          <p:cNvPr id="753" name="Shape 75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711475" y="1152775"/>
            <a:ext cx="3432524" cy="2082850"/>
          </a:xfrm>
          <a:prstGeom prst="rect">
            <a:avLst/>
          </a:prstGeom>
          <a:noFill/>
          <a:ln>
            <a:noFill/>
          </a:ln>
        </p:spPr>
      </p:pic>
      <p:sp>
        <p:nvSpPr>
          <p:cNvPr id="754" name="Shape 754"/>
          <p:cNvSpPr txBox="1">
            <a:spLocks noGrp="1"/>
          </p:cNvSpPr>
          <p:nvPr>
            <p:ph type="body" idx="1"/>
          </p:nvPr>
        </p:nvSpPr>
        <p:spPr>
          <a:xfrm>
            <a:off x="73475" y="6446275"/>
            <a:ext cx="9070500" cy="331500"/>
          </a:xfrm>
          <a:prstGeom prst="rect">
            <a:avLst/>
          </a:prstGeom>
        </p:spPr>
        <p:txBody>
          <a:bodyPr lIns="91425" tIns="91425" rIns="91425" bIns="91425" anchor="t" anchorCtr="0">
            <a:noAutofit/>
          </a:bodyPr>
          <a:lstStyle/>
          <a:p>
            <a:pPr marL="0" lvl="0" indent="0" rtl="0">
              <a:lnSpc>
                <a:spcPct val="130000"/>
              </a:lnSpc>
              <a:spcBef>
                <a:spcPts val="0"/>
              </a:spcBef>
              <a:spcAft>
                <a:spcPts val="0"/>
              </a:spcAft>
              <a:buNone/>
            </a:pPr>
            <a:r>
              <a:rPr lang="en" sz="1700">
                <a:solidFill>
                  <a:srgbClr val="FFF2CC"/>
                </a:solidFill>
                <a:latin typeface="Arial Narrow"/>
                <a:ea typeface="Arial Narrow"/>
                <a:cs typeface="Arial Narrow"/>
                <a:sym typeface="Arial Narrow"/>
              </a:rPr>
              <a:t>Dinners, socials, kegs, rain day tour aircraft factory/museum, shoot skeet, RC, bonfires, friends, family, stories... </a:t>
            </a:r>
          </a:p>
        </p:txBody>
      </p:sp>
      <p:sp>
        <p:nvSpPr>
          <p:cNvPr id="755" name="Shape 755"/>
          <p:cNvSpPr txBox="1">
            <a:spLocks noGrp="1"/>
          </p:cNvSpPr>
          <p:nvPr>
            <p:ph type="body" idx="1"/>
          </p:nvPr>
        </p:nvSpPr>
        <p:spPr>
          <a:xfrm>
            <a:off x="168900" y="3487400"/>
            <a:ext cx="3876900" cy="662700"/>
          </a:xfrm>
          <a:prstGeom prst="rect">
            <a:avLst/>
          </a:prstGeom>
        </p:spPr>
        <p:txBody>
          <a:bodyPr lIns="91425" tIns="91425" rIns="91425" bIns="91425" anchor="t" anchorCtr="0">
            <a:noAutofit/>
          </a:bodyPr>
          <a:lstStyle/>
          <a:p>
            <a:pPr marL="0" lvl="0" indent="0" rtl="0">
              <a:lnSpc>
                <a:spcPct val="100000"/>
              </a:lnSpc>
              <a:spcBef>
                <a:spcPts val="0"/>
              </a:spcBef>
              <a:spcAft>
                <a:spcPts val="0"/>
              </a:spcAft>
              <a:buNone/>
            </a:pPr>
            <a:r>
              <a:rPr lang="en" sz="1800" b="1" dirty="0">
                <a:solidFill>
                  <a:srgbClr val="FFF2CC"/>
                </a:solidFill>
                <a:latin typeface="Varela Round"/>
                <a:ea typeface="Varela Round"/>
                <a:cs typeface="Varela Round"/>
                <a:sym typeface="Varela Round"/>
              </a:rPr>
              <a:t>This is our second family, </a:t>
            </a:r>
          </a:p>
          <a:p>
            <a:pPr marL="0" lvl="0" indent="0" rtl="0">
              <a:lnSpc>
                <a:spcPct val="100000"/>
              </a:lnSpc>
              <a:spcBef>
                <a:spcPts val="0"/>
              </a:spcBef>
              <a:spcAft>
                <a:spcPts val="0"/>
              </a:spcAft>
              <a:buNone/>
            </a:pPr>
            <a:r>
              <a:rPr lang="en" sz="1800" b="1" dirty="0">
                <a:solidFill>
                  <a:srgbClr val="FFF2CC"/>
                </a:solidFill>
                <a:latin typeface="Varela Round"/>
                <a:ea typeface="Varela Round"/>
                <a:cs typeface="Varela Round"/>
                <a:sym typeface="Varela Round"/>
              </a:rPr>
              <a:t>Come on in and join the fun!</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Shape 760"/>
          <p:cNvSpPr txBox="1">
            <a:spLocks noGrp="1"/>
          </p:cNvSpPr>
          <p:nvPr>
            <p:ph type="title"/>
          </p:nvPr>
        </p:nvSpPr>
        <p:spPr>
          <a:xfrm>
            <a:off x="332325" y="1462499"/>
            <a:ext cx="4339200" cy="3933300"/>
          </a:xfrm>
          <a:prstGeom prst="rect">
            <a:avLst/>
          </a:prstGeom>
        </p:spPr>
        <p:txBody>
          <a:bodyPr lIns="91425" tIns="91425" rIns="91425" bIns="91425" anchor="ctr" anchorCtr="0">
            <a:noAutofit/>
          </a:bodyPr>
          <a:lstStyle/>
          <a:p>
            <a:pPr marL="0" marR="0" lvl="0" indent="0" rtl="0">
              <a:spcBef>
                <a:spcPts val="0"/>
              </a:spcBef>
              <a:buNone/>
            </a:pPr>
            <a:r>
              <a:rPr lang="en" b="0" i="1">
                <a:latin typeface="Varela Round"/>
                <a:ea typeface="Varela Round"/>
                <a:cs typeface="Varela Round"/>
                <a:sym typeface="Varela Round"/>
              </a:rPr>
              <a:t>Faster, Further, Higher, Funner</a:t>
            </a:r>
            <a:r>
              <a:rPr lang="en" b="0" i="1" u="none" strike="noStrike" cap="none">
                <a:latin typeface="Varela Round"/>
                <a:ea typeface="Varela Round"/>
                <a:cs typeface="Varela Round"/>
                <a:sym typeface="Varela Round"/>
              </a:rPr>
              <a:t> </a:t>
            </a:r>
            <a:br>
              <a:rPr lang="en" b="0" i="1" u="none" strike="noStrike" cap="none">
                <a:latin typeface="Varela Round"/>
                <a:ea typeface="Varela Round"/>
                <a:cs typeface="Varela Round"/>
                <a:sym typeface="Varela Round"/>
              </a:rPr>
            </a:br>
            <a:r>
              <a:rPr lang="en" b="0" i="1" u="none" strike="noStrike" cap="none">
                <a:latin typeface="Varela Round"/>
                <a:ea typeface="Varela Round"/>
                <a:cs typeface="Varela Round"/>
                <a:sym typeface="Varela Round"/>
              </a:rPr>
              <a:t/>
            </a:r>
            <a:br>
              <a:rPr lang="en" b="0" i="1" u="none" strike="noStrike" cap="none">
                <a:latin typeface="Varela Round"/>
                <a:ea typeface="Varela Round"/>
                <a:cs typeface="Varela Round"/>
                <a:sym typeface="Varela Round"/>
              </a:rPr>
            </a:br>
            <a:r>
              <a:rPr lang="en" b="0" i="1" u="none" strike="noStrike" cap="none">
                <a:solidFill>
                  <a:srgbClr val="8E7CC3"/>
                </a:solidFill>
                <a:latin typeface="Varela Round"/>
                <a:ea typeface="Varela Round"/>
                <a:cs typeface="Varela Round"/>
                <a:sym typeface="Varela Round"/>
              </a:rPr>
              <a:t>This Year… </a:t>
            </a:r>
            <a:br>
              <a:rPr lang="en" b="0" i="1" u="none" strike="noStrike" cap="none">
                <a:solidFill>
                  <a:srgbClr val="8E7CC3"/>
                </a:solidFill>
                <a:latin typeface="Varela Round"/>
                <a:ea typeface="Varela Round"/>
                <a:cs typeface="Varela Round"/>
                <a:sym typeface="Varela Round"/>
              </a:rPr>
            </a:br>
            <a:r>
              <a:rPr lang="en" b="0" i="1" u="none" strike="noStrike" cap="none">
                <a:solidFill>
                  <a:srgbClr val="8E7CC3"/>
                </a:solidFill>
                <a:latin typeface="Varela Round"/>
                <a:ea typeface="Varela Round"/>
                <a:cs typeface="Varela Round"/>
                <a:sym typeface="Varela Round"/>
              </a:rPr>
              <a:t>What is YOUR Goal?</a:t>
            </a:r>
          </a:p>
        </p:txBody>
      </p:sp>
      <p:pic>
        <p:nvPicPr>
          <p:cNvPr id="761" name="Shape 76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15400" y="3386549"/>
            <a:ext cx="4628599" cy="3471450"/>
          </a:xfrm>
          <a:prstGeom prst="rect">
            <a:avLst/>
          </a:prstGeom>
          <a:noFill/>
          <a:ln>
            <a:noFill/>
          </a:ln>
        </p:spPr>
      </p:pic>
      <p:pic>
        <p:nvPicPr>
          <p:cNvPr id="762" name="Shape 76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120949" y="72025"/>
            <a:ext cx="2023049" cy="1570523"/>
          </a:xfrm>
          <a:prstGeom prst="rect">
            <a:avLst/>
          </a:prstGeom>
          <a:noFill/>
          <a:ln>
            <a:noFill/>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Shape 767"/>
          <p:cNvSpPr txBox="1">
            <a:spLocks noGrp="1"/>
          </p:cNvSpPr>
          <p:nvPr>
            <p:ph type="title"/>
          </p:nvPr>
        </p:nvSpPr>
        <p:spPr>
          <a:xfrm>
            <a:off x="2093075" y="779222"/>
            <a:ext cx="4948200" cy="1323000"/>
          </a:xfrm>
          <a:prstGeom prst="rect">
            <a:avLst/>
          </a:prstGeom>
        </p:spPr>
        <p:txBody>
          <a:bodyPr lIns="91425" tIns="91425" rIns="91425" bIns="91425" anchor="b" anchorCtr="0">
            <a:noAutofit/>
          </a:bodyPr>
          <a:lstStyle/>
          <a:p>
            <a:pPr lvl="0">
              <a:spcBef>
                <a:spcPts val="0"/>
              </a:spcBef>
              <a:buNone/>
            </a:pPr>
            <a:r>
              <a:rPr lang="en" sz="15000">
                <a:latin typeface="Arial Black"/>
                <a:ea typeface="Arial Black"/>
                <a:cs typeface="Arial Black"/>
                <a:sym typeface="Arial Black"/>
              </a:rPr>
              <a:t>END</a:t>
            </a:r>
          </a:p>
        </p:txBody>
      </p:sp>
      <p:sp>
        <p:nvSpPr>
          <p:cNvPr id="768" name="Shape 768"/>
          <p:cNvSpPr/>
          <p:nvPr/>
        </p:nvSpPr>
        <p:spPr>
          <a:xfrm>
            <a:off x="143250" y="1374825"/>
            <a:ext cx="8857500" cy="5867700"/>
          </a:xfrm>
          <a:prstGeom prst="mathMultiply">
            <a:avLst>
              <a:gd name="adj1" fmla="val 23520"/>
            </a:avLst>
          </a:prstGeom>
          <a:solidFill>
            <a:srgbClr val="FF0000"/>
          </a:solidFill>
          <a:ln w="114300" cap="flat" cmpd="sng">
            <a:solidFill>
              <a:srgbClr val="351C75"/>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204" name="Shape 204"/>
          <p:cNvSpPr txBox="1">
            <a:spLocks noGrp="1"/>
          </p:cNvSpPr>
          <p:nvPr>
            <p:ph type="body" idx="1"/>
          </p:nvPr>
        </p:nvSpPr>
        <p:spPr>
          <a:xfrm>
            <a:off x="0" y="1179224"/>
            <a:ext cx="9210000" cy="5678775"/>
          </a:xfrm>
          <a:prstGeom prst="rect">
            <a:avLst/>
          </a:prstGeom>
        </p:spPr>
        <p:txBody>
          <a:bodyPr lIns="91425" tIns="91425" rIns="91425" bIns="91425" anchor="t" anchorCtr="0">
            <a:noAutofit/>
          </a:bodyPr>
          <a:lstStyle/>
          <a:p>
            <a:pPr marL="457200" lvl="0" indent="-355600">
              <a:lnSpc>
                <a:spcPct val="115000"/>
              </a:lnSpc>
              <a:spcBef>
                <a:spcPts val="0"/>
              </a:spcBef>
              <a:spcAft>
                <a:spcPts val="0"/>
              </a:spcAft>
              <a:buClr>
                <a:srgbClr val="674EA7"/>
              </a:buClr>
              <a:buSzPct val="100000"/>
            </a:pPr>
            <a:r>
              <a:rPr lang="en" sz="2000" b="1" dirty="0">
                <a:solidFill>
                  <a:srgbClr val="3366FF"/>
                </a:solidFill>
                <a:latin typeface="Varela Round"/>
                <a:ea typeface="Varela Round"/>
                <a:cs typeface="Varela Round"/>
                <a:sym typeface="Varela Round"/>
              </a:rPr>
              <a:t>Sports:</a:t>
            </a:r>
            <a:r>
              <a:rPr lang="en" sz="2000" dirty="0">
                <a:solidFill>
                  <a:schemeClr val="tx1"/>
                </a:solidFill>
                <a:latin typeface="Varela Round"/>
                <a:ea typeface="Varela Round"/>
                <a:cs typeface="Varela Round"/>
                <a:sym typeface="Varela Round"/>
              </a:rPr>
              <a:t> Anything, Handicapped, MAT &amp; TAT: Cirrus, Ka-8, SF-34, </a:t>
            </a:r>
            <a:br>
              <a:rPr lang="en" sz="2000" dirty="0">
                <a:solidFill>
                  <a:schemeClr val="tx1"/>
                </a:solidFill>
                <a:latin typeface="Varela Round"/>
                <a:ea typeface="Varela Round"/>
                <a:cs typeface="Varela Round"/>
                <a:sym typeface="Varela Round"/>
              </a:rPr>
            </a:br>
            <a:r>
              <a:rPr lang="en" sz="2000" dirty="0">
                <a:solidFill>
                  <a:schemeClr val="tx1"/>
                </a:solidFill>
                <a:latin typeface="Varela Round"/>
                <a:ea typeface="Varela Round"/>
                <a:cs typeface="Varela Round"/>
                <a:sym typeface="Varela Round"/>
              </a:rPr>
              <a:t>Duo Discus, ASW-20, PW-5, Ventus, Quintus, L-33, </a:t>
            </a:r>
            <a:r>
              <a:rPr lang="en" sz="2000" dirty="0" smtClean="0">
                <a:solidFill>
                  <a:schemeClr val="tx1"/>
                </a:solidFill>
                <a:latin typeface="Varela Round"/>
                <a:ea typeface="Varela Round"/>
                <a:cs typeface="Varela Round"/>
                <a:sym typeface="Varela Round"/>
              </a:rPr>
              <a:t>1-26</a:t>
            </a:r>
            <a:endParaRPr lang="en" sz="2000" dirty="0">
              <a:solidFill>
                <a:schemeClr val="tx1"/>
              </a:solidFill>
              <a:latin typeface="Varela Round"/>
              <a:ea typeface="Varela Round"/>
              <a:cs typeface="Varela Round"/>
              <a:sym typeface="Varela Round"/>
            </a:endParaRPr>
          </a:p>
          <a:p>
            <a:pPr marL="457200" lvl="0" indent="-355600">
              <a:lnSpc>
                <a:spcPct val="115000"/>
              </a:lnSpc>
              <a:spcBef>
                <a:spcPts val="0"/>
              </a:spcBef>
              <a:spcAft>
                <a:spcPts val="0"/>
              </a:spcAft>
              <a:buClr>
                <a:srgbClr val="674EA7"/>
              </a:buClr>
              <a:buSzPct val="100000"/>
            </a:pPr>
            <a:r>
              <a:rPr lang="en" sz="2000" b="1" dirty="0">
                <a:solidFill>
                  <a:srgbClr val="3366FF"/>
                </a:solidFill>
                <a:latin typeface="Varela Round"/>
                <a:ea typeface="Varela Round"/>
                <a:cs typeface="Varela Round"/>
                <a:sym typeface="Varela Round"/>
              </a:rPr>
              <a:t>Club</a:t>
            </a:r>
            <a:r>
              <a:rPr lang="en" sz="2000" b="1" dirty="0">
                <a:solidFill>
                  <a:schemeClr val="tx1"/>
                </a:solidFill>
                <a:latin typeface="Varela Round"/>
                <a:ea typeface="Varela Round"/>
                <a:cs typeface="Varela Round"/>
                <a:sym typeface="Varela Round"/>
              </a:rPr>
              <a:t>:</a:t>
            </a:r>
            <a:r>
              <a:rPr lang="en" sz="2000" dirty="0">
                <a:solidFill>
                  <a:schemeClr val="tx1"/>
                </a:solidFill>
                <a:latin typeface="Varela Round"/>
                <a:ea typeface="Varela Round"/>
                <a:cs typeface="Varela Round"/>
                <a:sym typeface="Varela Round"/>
              </a:rPr>
              <a:t> 15m max, Narrow handicap range .890-1.020, includes Assigned Tasks: Ventus </a:t>
            </a:r>
            <a:r>
              <a:rPr lang="en" sz="2000" i="1" dirty="0">
                <a:solidFill>
                  <a:schemeClr val="tx1"/>
                </a:solidFill>
                <a:latin typeface="Varela Round"/>
                <a:ea typeface="Varela Round"/>
                <a:cs typeface="Varela Round"/>
                <a:sym typeface="Varela Round"/>
              </a:rPr>
              <a:t>.890</a:t>
            </a:r>
            <a:r>
              <a:rPr lang="en" sz="2000" dirty="0">
                <a:solidFill>
                  <a:schemeClr val="tx1"/>
                </a:solidFill>
                <a:latin typeface="Varela Round"/>
                <a:ea typeface="Varela Round"/>
                <a:cs typeface="Varela Round"/>
                <a:sym typeface="Varela Round"/>
              </a:rPr>
              <a:t> to 201 Libelle </a:t>
            </a:r>
            <a:r>
              <a:rPr lang="en" sz="2000" i="1" dirty="0">
                <a:solidFill>
                  <a:schemeClr val="tx1"/>
                </a:solidFill>
                <a:latin typeface="Varela Round"/>
                <a:ea typeface="Varela Round"/>
                <a:cs typeface="Varela Round"/>
                <a:sym typeface="Varela Round"/>
              </a:rPr>
              <a:t>1.020</a:t>
            </a:r>
            <a:r>
              <a:rPr lang="en" sz="2000" dirty="0">
                <a:solidFill>
                  <a:schemeClr val="tx1"/>
                </a:solidFill>
                <a:latin typeface="Varela Round"/>
                <a:ea typeface="Varela Round"/>
                <a:cs typeface="Varela Round"/>
                <a:sym typeface="Varela Round"/>
              </a:rPr>
              <a:t>, Cirrus </a:t>
            </a:r>
            <a:r>
              <a:rPr lang="en" sz="2000" i="1" dirty="0">
                <a:solidFill>
                  <a:schemeClr val="tx1"/>
                </a:solidFill>
                <a:latin typeface="Varela Round"/>
                <a:ea typeface="Varela Round"/>
                <a:cs typeface="Varela Round"/>
                <a:sym typeface="Varela Round"/>
              </a:rPr>
              <a:t>1.000</a:t>
            </a:r>
            <a:r>
              <a:rPr lang="en" sz="2000" dirty="0">
                <a:solidFill>
                  <a:schemeClr val="tx1"/>
                </a:solidFill>
                <a:latin typeface="Varela Round"/>
                <a:ea typeface="Varela Round"/>
                <a:cs typeface="Varela Round"/>
                <a:sym typeface="Varela Round"/>
              </a:rPr>
              <a:t>, ASW-20, 304CZ, </a:t>
            </a:r>
            <a:r>
              <a:rPr lang="en" sz="2000" dirty="0" smtClean="0">
                <a:solidFill>
                  <a:schemeClr val="tx1"/>
                </a:solidFill>
                <a:latin typeface="Varela Round"/>
                <a:ea typeface="Varela Round"/>
                <a:cs typeface="Varela Round"/>
                <a:sym typeface="Varela Round"/>
              </a:rPr>
              <a:t>Mosquito</a:t>
            </a:r>
            <a:endParaRPr lang="en" sz="2000" dirty="0">
              <a:solidFill>
                <a:schemeClr val="tx1"/>
              </a:solidFill>
              <a:latin typeface="Varela Round"/>
              <a:ea typeface="Varela Round"/>
              <a:cs typeface="Varela Round"/>
              <a:sym typeface="Varela Round"/>
            </a:endParaRPr>
          </a:p>
          <a:p>
            <a:pPr marL="457200" lvl="0" indent="-355600">
              <a:lnSpc>
                <a:spcPct val="150000"/>
              </a:lnSpc>
              <a:spcBef>
                <a:spcPts val="0"/>
              </a:spcBef>
              <a:spcAft>
                <a:spcPts val="0"/>
              </a:spcAft>
              <a:buClr>
                <a:srgbClr val="674EA7"/>
              </a:buClr>
              <a:buSzPct val="100000"/>
            </a:pPr>
            <a:r>
              <a:rPr lang="en" sz="2000" b="1" dirty="0">
                <a:solidFill>
                  <a:schemeClr val="tx1"/>
                </a:solidFill>
                <a:latin typeface="Varela Round"/>
                <a:ea typeface="Varela Round"/>
                <a:cs typeface="Varela Round"/>
                <a:sym typeface="Varela Round"/>
              </a:rPr>
              <a:t>15 Meter:</a:t>
            </a:r>
            <a:r>
              <a:rPr lang="en" sz="2000" dirty="0">
                <a:solidFill>
                  <a:schemeClr val="tx1"/>
                </a:solidFill>
                <a:latin typeface="Varela Round"/>
                <a:ea typeface="Varela Round"/>
                <a:cs typeface="Varela Round"/>
                <a:sym typeface="Varela Round"/>
              </a:rPr>
              <a:t> ASW-20, ASW-27, JS-3, Ventus 2ax</a:t>
            </a:r>
          </a:p>
          <a:p>
            <a:pPr marL="457200" lvl="0" indent="-355600" rtl="0">
              <a:lnSpc>
                <a:spcPct val="150000"/>
              </a:lnSpc>
              <a:spcBef>
                <a:spcPts val="0"/>
              </a:spcBef>
              <a:spcAft>
                <a:spcPts val="0"/>
              </a:spcAft>
              <a:buClr>
                <a:srgbClr val="674EA7"/>
              </a:buClr>
              <a:buSzPct val="100000"/>
            </a:pPr>
            <a:r>
              <a:rPr lang="en" sz="2000" b="1" dirty="0">
                <a:solidFill>
                  <a:schemeClr val="tx1"/>
                </a:solidFill>
                <a:latin typeface="Varela Round"/>
                <a:ea typeface="Varela Round"/>
                <a:cs typeface="Varela Round"/>
                <a:sym typeface="Varela Round"/>
              </a:rPr>
              <a:t>Standard:</a:t>
            </a:r>
            <a:r>
              <a:rPr lang="en" sz="2000" dirty="0">
                <a:solidFill>
                  <a:schemeClr val="tx1"/>
                </a:solidFill>
                <a:latin typeface="Varela Round"/>
                <a:ea typeface="Varela Round"/>
                <a:cs typeface="Varela Round"/>
                <a:sym typeface="Varela Round"/>
              </a:rPr>
              <a:t> 15m no flaps. Cirrus, LS-4, LS-8, Discus 2, ASW-28</a:t>
            </a:r>
          </a:p>
          <a:p>
            <a:pPr marL="457200" lvl="0" indent="-355600" rtl="0">
              <a:lnSpc>
                <a:spcPct val="150000"/>
              </a:lnSpc>
              <a:spcBef>
                <a:spcPts val="0"/>
              </a:spcBef>
              <a:spcAft>
                <a:spcPts val="0"/>
              </a:spcAft>
              <a:buClr>
                <a:srgbClr val="674EA7"/>
              </a:buClr>
              <a:buSzPct val="100000"/>
            </a:pPr>
            <a:r>
              <a:rPr lang="en" sz="2000" b="1" dirty="0">
                <a:solidFill>
                  <a:schemeClr val="tx1"/>
                </a:solidFill>
                <a:latin typeface="Varela Round"/>
                <a:ea typeface="Varela Round"/>
                <a:cs typeface="Varela Round"/>
                <a:sym typeface="Varela Round"/>
              </a:rPr>
              <a:t>“Combined FAI” 15M&amp;Std:</a:t>
            </a:r>
            <a:r>
              <a:rPr lang="en" sz="2000" dirty="0">
                <a:solidFill>
                  <a:schemeClr val="tx1"/>
                </a:solidFill>
                <a:latin typeface="Varela Round"/>
                <a:ea typeface="Varela Round"/>
                <a:cs typeface="Varela Round"/>
                <a:sym typeface="Varela Round"/>
              </a:rPr>
              <a:t> any of the above 2, handicapped</a:t>
            </a:r>
          </a:p>
          <a:p>
            <a:pPr marL="457200" lvl="0" indent="-355600" rtl="0">
              <a:lnSpc>
                <a:spcPct val="150000"/>
              </a:lnSpc>
              <a:spcBef>
                <a:spcPts val="0"/>
              </a:spcBef>
              <a:spcAft>
                <a:spcPts val="0"/>
              </a:spcAft>
              <a:buClr>
                <a:srgbClr val="674EA7"/>
              </a:buClr>
              <a:buSzPct val="100000"/>
            </a:pPr>
            <a:r>
              <a:rPr lang="en" sz="2000" b="1" dirty="0">
                <a:solidFill>
                  <a:schemeClr val="tx1"/>
                </a:solidFill>
                <a:latin typeface="Varela Round"/>
                <a:ea typeface="Varela Round"/>
                <a:cs typeface="Varela Round"/>
                <a:sym typeface="Varela Round"/>
              </a:rPr>
              <a:t>18 Meter:</a:t>
            </a:r>
            <a:r>
              <a:rPr lang="en" sz="2000" dirty="0">
                <a:solidFill>
                  <a:schemeClr val="tx1"/>
                </a:solidFill>
                <a:latin typeface="Varela Round"/>
                <a:ea typeface="Varela Round"/>
                <a:cs typeface="Varela Round"/>
                <a:sym typeface="Varela Round"/>
              </a:rPr>
              <a:t> ASG-29, Ventus 3, DG-808, JS-1</a:t>
            </a:r>
          </a:p>
          <a:p>
            <a:pPr marL="457200" lvl="0" indent="-355600" rtl="0">
              <a:lnSpc>
                <a:spcPct val="150000"/>
              </a:lnSpc>
              <a:spcBef>
                <a:spcPts val="0"/>
              </a:spcBef>
              <a:spcAft>
                <a:spcPts val="0"/>
              </a:spcAft>
              <a:buClr>
                <a:srgbClr val="674EA7"/>
              </a:buClr>
              <a:buSzPct val="100000"/>
            </a:pPr>
            <a:r>
              <a:rPr lang="en" sz="2000" b="1" dirty="0">
                <a:solidFill>
                  <a:schemeClr val="tx1"/>
                </a:solidFill>
                <a:latin typeface="Varela Round"/>
                <a:ea typeface="Varela Round"/>
                <a:cs typeface="Varela Round"/>
                <a:sym typeface="Varela Round"/>
              </a:rPr>
              <a:t>Open: </a:t>
            </a:r>
            <a:r>
              <a:rPr lang="en" sz="2000" dirty="0">
                <a:solidFill>
                  <a:schemeClr val="tx1"/>
                </a:solidFill>
                <a:latin typeface="Varela Round"/>
                <a:ea typeface="Varela Round"/>
                <a:cs typeface="Varela Round"/>
                <a:sym typeface="Varela Round"/>
              </a:rPr>
              <a:t>&lt;850Kg: Concordia, ASH-30, Nimbus 4, JS-1, Quintus, 1-26 ;-)</a:t>
            </a:r>
          </a:p>
          <a:p>
            <a:pPr marL="457200" lvl="0" indent="-355600" rtl="0">
              <a:lnSpc>
                <a:spcPct val="150000"/>
              </a:lnSpc>
              <a:spcBef>
                <a:spcPts val="0"/>
              </a:spcBef>
              <a:spcAft>
                <a:spcPts val="0"/>
              </a:spcAft>
              <a:buClr>
                <a:srgbClr val="674EA7"/>
              </a:buClr>
              <a:buSzPct val="100000"/>
            </a:pPr>
            <a:r>
              <a:rPr lang="en" sz="2000" b="1" dirty="0">
                <a:solidFill>
                  <a:schemeClr val="tx1"/>
                </a:solidFill>
                <a:latin typeface="Varela Round"/>
                <a:ea typeface="Varela Round"/>
                <a:cs typeface="Varela Round"/>
                <a:sym typeface="Varela Round"/>
              </a:rPr>
              <a:t>20 Meter 2 seater</a:t>
            </a:r>
            <a:r>
              <a:rPr lang="en" sz="2000" dirty="0">
                <a:solidFill>
                  <a:schemeClr val="tx1"/>
                </a:solidFill>
                <a:latin typeface="Varela Round"/>
                <a:ea typeface="Varela Round"/>
                <a:cs typeface="Varela Round"/>
                <a:sym typeface="Varela Round"/>
              </a:rPr>
              <a:t> soon: Duo Discus, Twin Shark, DG-1000, </a:t>
            </a:r>
            <a:r>
              <a:rPr lang="en" sz="2000" dirty="0" smtClean="0">
                <a:solidFill>
                  <a:schemeClr val="tx1"/>
                </a:solidFill>
                <a:latin typeface="Varela Round"/>
                <a:ea typeface="Varela Round"/>
                <a:cs typeface="Varela Round"/>
                <a:sym typeface="Varela Round"/>
              </a:rPr>
              <a:t>ASG-32</a:t>
            </a:r>
            <a:endParaRPr lang="en-US" sz="2000" dirty="0" smtClean="0">
              <a:solidFill>
                <a:schemeClr val="tx1"/>
              </a:solidFill>
              <a:latin typeface="Varela Round"/>
              <a:ea typeface="Varela Round"/>
              <a:cs typeface="Varela Round"/>
              <a:sym typeface="Varela Round"/>
            </a:endParaRPr>
          </a:p>
          <a:p>
            <a:pPr marL="457200" lvl="0" indent="-355600" rtl="0">
              <a:lnSpc>
                <a:spcPct val="150000"/>
              </a:lnSpc>
              <a:spcBef>
                <a:spcPts val="0"/>
              </a:spcBef>
              <a:spcAft>
                <a:spcPts val="0"/>
              </a:spcAft>
              <a:buClr>
                <a:srgbClr val="674EA7"/>
              </a:buClr>
              <a:buSzPct val="100000"/>
            </a:pPr>
            <a:r>
              <a:rPr lang="en-US" sz="2000" b="1" dirty="0" smtClean="0">
                <a:solidFill>
                  <a:schemeClr val="tx1"/>
                </a:solidFill>
                <a:latin typeface="Varela Round"/>
                <a:ea typeface="Varela Round"/>
                <a:cs typeface="Varela Round"/>
                <a:sym typeface="Varela Round"/>
              </a:rPr>
              <a:t>126 Class</a:t>
            </a:r>
            <a:r>
              <a:rPr lang="en-US" sz="2000" dirty="0" smtClean="0">
                <a:solidFill>
                  <a:schemeClr val="tx1"/>
                </a:solidFill>
                <a:latin typeface="Varela Round"/>
                <a:ea typeface="Varela Round"/>
                <a:cs typeface="Varela Round"/>
                <a:sym typeface="Varela Round"/>
              </a:rPr>
              <a:t>: Only true “1-design” class.</a:t>
            </a:r>
            <a:endParaRPr lang="en" sz="2000" dirty="0">
              <a:solidFill>
                <a:schemeClr val="tx1"/>
              </a:solidFill>
              <a:latin typeface="Varela Round"/>
              <a:ea typeface="Varela Round"/>
              <a:cs typeface="Varela Round"/>
              <a:sym typeface="Varela Round"/>
            </a:endParaRPr>
          </a:p>
          <a:p>
            <a:pPr marL="457200" lvl="0" indent="-355600" rtl="0">
              <a:lnSpc>
                <a:spcPct val="150000"/>
              </a:lnSpc>
              <a:spcBef>
                <a:spcPts val="0"/>
              </a:spcBef>
              <a:spcAft>
                <a:spcPts val="0"/>
              </a:spcAft>
              <a:buClr>
                <a:srgbClr val="999999"/>
              </a:buClr>
              <a:buSzPct val="100000"/>
            </a:pPr>
            <a:r>
              <a:rPr lang="en" sz="2000" dirty="0">
                <a:solidFill>
                  <a:schemeClr val="tx1"/>
                </a:solidFill>
                <a:latin typeface="Varela Round"/>
                <a:ea typeface="Varela Round"/>
                <a:cs typeface="Varela Round"/>
                <a:sym typeface="Varela Round"/>
              </a:rPr>
              <a:t>World Class RIP 2012, PW-5</a:t>
            </a:r>
            <a:r>
              <a:rPr lang="en" sz="2000" dirty="0" smtClean="0">
                <a:solidFill>
                  <a:schemeClr val="tx1"/>
                </a:solidFill>
                <a:latin typeface="Varela Round"/>
                <a:ea typeface="Varela Round"/>
                <a:cs typeface="Varela Round"/>
                <a:sym typeface="Varela Round"/>
              </a:rPr>
              <a:t>.</a:t>
            </a:r>
            <a:r>
              <a:rPr lang="en-US" sz="2000" dirty="0" smtClean="0">
                <a:solidFill>
                  <a:schemeClr val="tx1"/>
                </a:solidFill>
                <a:latin typeface="Varela Round"/>
                <a:ea typeface="Varela Round"/>
                <a:cs typeface="Varela Round"/>
                <a:sym typeface="Varela Round"/>
              </a:rPr>
              <a:t> Replaced with the 13.5 meter class.</a:t>
            </a:r>
            <a:endParaRPr lang="en" sz="2000" dirty="0">
              <a:solidFill>
                <a:schemeClr val="tx1"/>
              </a:solidFill>
              <a:latin typeface="Varela Round"/>
              <a:ea typeface="Varela Round"/>
              <a:cs typeface="Varela Round"/>
              <a:sym typeface="Varela Round"/>
            </a:endParaRPr>
          </a:p>
        </p:txBody>
      </p:sp>
      <p:pic>
        <p:nvPicPr>
          <p:cNvPr id="205" name="Shape 20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056325" y="55400"/>
            <a:ext cx="5087674" cy="1050799"/>
          </a:xfrm>
          <a:prstGeom prst="rect">
            <a:avLst/>
          </a:prstGeom>
          <a:noFill/>
          <a:ln>
            <a:noFill/>
          </a:ln>
        </p:spPr>
      </p:pic>
      <p:sp>
        <p:nvSpPr>
          <p:cNvPr id="206" name="Shape 206"/>
          <p:cNvSpPr txBox="1">
            <a:spLocks noGrp="1"/>
          </p:cNvSpPr>
          <p:nvPr>
            <p:ph type="title"/>
          </p:nvPr>
        </p:nvSpPr>
        <p:spPr>
          <a:xfrm>
            <a:off x="324475" y="121425"/>
            <a:ext cx="8094000" cy="842100"/>
          </a:xfrm>
          <a:prstGeom prst="rect">
            <a:avLst/>
          </a:prstGeom>
        </p:spPr>
        <p:txBody>
          <a:bodyPr lIns="91425" tIns="91425" rIns="91425" bIns="91425" anchor="t" anchorCtr="0">
            <a:noAutofit/>
          </a:bodyPr>
          <a:lstStyle/>
          <a:p>
            <a:pPr marL="0" marR="0" lvl="0" indent="0" algn="l" rtl="0">
              <a:lnSpc>
                <a:spcPct val="100000"/>
              </a:lnSpc>
              <a:spcBef>
                <a:spcPts val="0"/>
              </a:spcBef>
              <a:spcAft>
                <a:spcPts val="0"/>
              </a:spcAft>
              <a:buNone/>
            </a:pPr>
            <a:endParaRPr dirty="0">
              <a:latin typeface="Varela Round"/>
              <a:ea typeface="Varela Round"/>
              <a:cs typeface="Varela Round"/>
              <a:sym typeface="Varela Round"/>
            </a:endParaRPr>
          </a:p>
          <a:p>
            <a:pPr lvl="0" rtl="0">
              <a:spcBef>
                <a:spcPts val="0"/>
              </a:spcBef>
              <a:buClr>
                <a:schemeClr val="dk1"/>
              </a:buClr>
              <a:buSzPct val="39285"/>
              <a:buFont typeface="Arial"/>
              <a:buNone/>
            </a:pPr>
            <a:r>
              <a:rPr lang="en">
                <a:latin typeface="Varela Round"/>
                <a:ea typeface="Varela Round"/>
                <a:cs typeface="Varela Round"/>
                <a:sym typeface="Varela Round"/>
              </a:rPr>
              <a:t>Competition Classes </a:t>
            </a:r>
          </a:p>
        </p:txBody>
      </p:sp>
    </p:spTree>
    <p:extLst>
      <p:ext uri="{BB962C8B-B14F-4D97-AF65-F5344CB8AC3E}">
        <p14:creationId xmlns:p14="http://schemas.microsoft.com/office/powerpoint/2010/main" val="17719912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Shape 773"/>
          <p:cNvSpPr txBox="1">
            <a:spLocks noGrp="1"/>
          </p:cNvSpPr>
          <p:nvPr>
            <p:ph type="title"/>
          </p:nvPr>
        </p:nvSpPr>
        <p:spPr>
          <a:xfrm>
            <a:off x="1524000" y="118625"/>
            <a:ext cx="7174500" cy="582000"/>
          </a:xfrm>
          <a:prstGeom prst="rect">
            <a:avLst/>
          </a:prstGeom>
        </p:spPr>
        <p:txBody>
          <a:bodyPr lIns="91425" tIns="91425" rIns="91425" bIns="91425" anchor="b" anchorCtr="0">
            <a:noAutofit/>
          </a:bodyPr>
          <a:lstStyle/>
          <a:p>
            <a:pPr lvl="0" rtl="0">
              <a:spcBef>
                <a:spcPts val="0"/>
              </a:spcBef>
              <a:buNone/>
            </a:pPr>
            <a:r>
              <a:rPr lang="en"/>
              <a:t>Appendix 1 - Links</a:t>
            </a:r>
          </a:p>
        </p:txBody>
      </p:sp>
      <p:sp>
        <p:nvSpPr>
          <p:cNvPr id="774" name="Shape 774"/>
          <p:cNvSpPr txBox="1">
            <a:spLocks noGrp="1"/>
          </p:cNvSpPr>
          <p:nvPr>
            <p:ph type="body" idx="1"/>
          </p:nvPr>
        </p:nvSpPr>
        <p:spPr>
          <a:xfrm>
            <a:off x="158825" y="1100050"/>
            <a:ext cx="8885700" cy="5655300"/>
          </a:xfrm>
          <a:prstGeom prst="rect">
            <a:avLst/>
          </a:prstGeom>
        </p:spPr>
        <p:txBody>
          <a:bodyPr lIns="91425" tIns="91425" rIns="91425" bIns="91425" anchor="t" anchorCtr="0">
            <a:noAutofit/>
          </a:bodyPr>
          <a:lstStyle/>
          <a:p>
            <a:pPr lvl="0">
              <a:spcBef>
                <a:spcPts val="0"/>
              </a:spcBef>
              <a:buClr>
                <a:schemeClr val="dk1"/>
              </a:buClr>
              <a:buSzPct val="25000"/>
              <a:buFont typeface="Arial"/>
              <a:buNone/>
            </a:pPr>
            <a:r>
              <a:rPr lang="en" sz="1400" dirty="0"/>
              <a:t>Much of the Content is based on the </a:t>
            </a:r>
            <a:r>
              <a:rPr lang="en" sz="1400" u="sng" dirty="0">
                <a:solidFill>
                  <a:schemeClr val="hlink"/>
                </a:solidFill>
                <a:hlinkClick r:id="rId3"/>
              </a:rPr>
              <a:t>SSA Guide to Competition</a:t>
            </a:r>
            <a:r>
              <a:rPr lang="en" sz="1400" dirty="0"/>
              <a:t> &amp;</a:t>
            </a:r>
          </a:p>
          <a:p>
            <a:pPr lvl="0">
              <a:spcBef>
                <a:spcPts val="0"/>
              </a:spcBef>
              <a:buClr>
                <a:schemeClr val="dk1"/>
              </a:buClr>
              <a:buSzPct val="25000"/>
              <a:buFont typeface="Arial"/>
              <a:buNone/>
            </a:pPr>
            <a:r>
              <a:rPr lang="en" sz="1400" u="sng" dirty="0">
                <a:solidFill>
                  <a:schemeClr val="hlink"/>
                </a:solidFill>
                <a:hlinkClick r:id="rId4"/>
              </a:rPr>
              <a:t>How to Prepare for and Fly your First Contest</a:t>
            </a:r>
            <a:r>
              <a:rPr lang="en" sz="1400" dirty="0"/>
              <a:t> by Hank Nixon</a:t>
            </a:r>
          </a:p>
          <a:p>
            <a:pPr lvl="0">
              <a:spcBef>
                <a:spcPts val="0"/>
              </a:spcBef>
              <a:buClr>
                <a:schemeClr val="dk1"/>
              </a:buClr>
              <a:buSzPct val="25000"/>
              <a:buFont typeface="Arial"/>
              <a:buNone/>
            </a:pPr>
            <a:r>
              <a:rPr lang="en" sz="1400" u="sng" dirty="0">
                <a:solidFill>
                  <a:schemeClr val="hlink"/>
                </a:solidFill>
                <a:hlinkClick r:id="rId5"/>
              </a:rPr>
              <a:t>http://www.ssa.org/</a:t>
            </a:r>
            <a:r>
              <a:rPr lang="en" sz="1400" b="1" u="sng" dirty="0">
                <a:solidFill>
                  <a:schemeClr val="hlink"/>
                </a:solidFill>
                <a:hlinkClick r:id="rId5"/>
              </a:rPr>
              <a:t>ContestRules</a:t>
            </a:r>
          </a:p>
          <a:p>
            <a:pPr lvl="0" rtl="0">
              <a:spcBef>
                <a:spcPts val="0"/>
              </a:spcBef>
              <a:buClr>
                <a:schemeClr val="dk1"/>
              </a:buClr>
              <a:buSzPct val="25000"/>
              <a:buFont typeface="Arial"/>
              <a:buNone/>
            </a:pPr>
            <a:r>
              <a:rPr lang="en" sz="1400" dirty="0"/>
              <a:t>Calendar </a:t>
            </a:r>
            <a:r>
              <a:rPr lang="en" sz="1400" u="sng" dirty="0">
                <a:solidFill>
                  <a:schemeClr val="hlink"/>
                </a:solidFill>
                <a:hlinkClick r:id="rId6"/>
              </a:rPr>
              <a:t>http://www.ssa.org/ContestCommittee?show=blog&amp;id=3110</a:t>
            </a:r>
          </a:p>
          <a:p>
            <a:pPr lvl="0">
              <a:spcBef>
                <a:spcPts val="0"/>
              </a:spcBef>
              <a:buNone/>
            </a:pPr>
            <a:r>
              <a:rPr lang="en" sz="1400" u="sng" dirty="0">
                <a:solidFill>
                  <a:schemeClr val="hlink"/>
                </a:solidFill>
                <a:hlinkClick r:id="rId7"/>
              </a:rPr>
              <a:t>http://www.dragonnorth.com/djpresentations/</a:t>
            </a:r>
            <a:r>
              <a:rPr lang="en" sz="1400" dirty="0"/>
              <a:t>  Andy Davis’ articles and others</a:t>
            </a:r>
          </a:p>
          <a:p>
            <a:pPr>
              <a:buNone/>
            </a:pPr>
            <a:r>
              <a:rPr lang="en-US" sz="1400" dirty="0" smtClean="0">
                <a:hlinkClick r:id="rId8"/>
              </a:rPr>
              <a:t>www.skysoaring.com/members/TR_Pilot_Crew_Checklist.pdf</a:t>
            </a:r>
            <a:r>
              <a:rPr lang="en-US" sz="1400" dirty="0" smtClean="0"/>
              <a:t>  checklist</a:t>
            </a:r>
          </a:p>
          <a:p>
            <a:pPr>
              <a:buNone/>
            </a:pPr>
            <a:r>
              <a:rPr lang="en" sz="1400" dirty="0" smtClean="0">
                <a:solidFill>
                  <a:srgbClr val="1C4587"/>
                </a:solidFill>
                <a:hlinkClick r:id="rId9"/>
              </a:rPr>
              <a:t>Xcsoar.org</a:t>
            </a:r>
            <a:endParaRPr lang="en-US" sz="1400" dirty="0"/>
          </a:p>
          <a:p>
            <a:r>
              <a:rPr lang="en-US" sz="1400" b="1" dirty="0" smtClean="0">
                <a:hlinkClick r:id="rId10"/>
              </a:rPr>
              <a:t>http</a:t>
            </a:r>
            <a:r>
              <a:rPr lang="en-US" sz="1400" b="1" dirty="0">
                <a:hlinkClick r:id="rId10"/>
              </a:rPr>
              <a:t>://</a:t>
            </a:r>
            <a:r>
              <a:rPr lang="en-US" sz="1400" b="1" dirty="0" smtClean="0">
                <a:hlinkClick r:id="rId10"/>
              </a:rPr>
              <a:t>gta-racing.org/</a:t>
            </a:r>
            <a:r>
              <a:rPr lang="en-US" sz="1400" b="1" dirty="0" smtClean="0"/>
              <a:t/>
            </a:r>
            <a:br>
              <a:rPr lang="en-US" sz="1400" b="1" dirty="0" smtClean="0"/>
            </a:br>
            <a:r>
              <a:rPr lang="en-US" sz="1400" b="1" dirty="0" smtClean="0">
                <a:hlinkClick r:id="rId11" tooltip="GTA yahoo group"/>
              </a:rPr>
              <a:t>http</a:t>
            </a:r>
            <a:r>
              <a:rPr lang="en-US" sz="1400" b="1" dirty="0">
                <a:hlinkClick r:id="rId11" tooltip="GTA yahoo group"/>
              </a:rPr>
              <a:t>://</a:t>
            </a:r>
            <a:r>
              <a:rPr lang="en-US" sz="1400" b="1" dirty="0" smtClean="0">
                <a:hlinkClick r:id="rId11" tooltip="GTA yahoo group"/>
              </a:rPr>
              <a:t>groups.yahoo.com/group/GTA-Racing/</a:t>
            </a:r>
            <a:r>
              <a:rPr lang="en-US" sz="1400" b="1" dirty="0" smtClean="0"/>
              <a:t>             </a:t>
            </a:r>
            <a:r>
              <a:rPr lang="en-US" sz="1400" dirty="0" smtClean="0"/>
              <a:t>GTA-Racing@yahoogroups.com</a:t>
            </a:r>
            <a:endParaRPr lang="en-US" sz="1400" b="1" dirty="0"/>
          </a:p>
          <a:p>
            <a:pPr lvl="0">
              <a:spcBef>
                <a:spcPts val="0"/>
              </a:spcBef>
              <a:buNone/>
            </a:pPr>
            <a:r>
              <a:rPr lang="en" sz="1400" b="1" dirty="0" smtClean="0"/>
              <a:t>Gliding </a:t>
            </a:r>
            <a:r>
              <a:rPr lang="en" sz="1400" b="1" dirty="0"/>
              <a:t>Safety Videos</a:t>
            </a:r>
            <a:r>
              <a:rPr lang="en" sz="1400" dirty="0"/>
              <a:t> </a:t>
            </a:r>
            <a:r>
              <a:rPr lang="en" sz="1400" u="sng" dirty="0">
                <a:solidFill>
                  <a:schemeClr val="hlink"/>
                </a:solidFill>
                <a:hlinkClick r:id="rId12"/>
              </a:rPr>
              <a:t>https://www.youtube.com/playlist?list=PLg2FFq0MZjiyNkbxgE0RvDrQ1Z8QvGktZ</a:t>
            </a:r>
          </a:p>
          <a:p>
            <a:pPr lvl="0" rtl="0">
              <a:spcBef>
                <a:spcPts val="0"/>
              </a:spcBef>
              <a:buClr>
                <a:schemeClr val="dk1"/>
              </a:buClr>
              <a:buSzPct val="78571"/>
              <a:buFont typeface="Arial"/>
              <a:buNone/>
            </a:pPr>
            <a:r>
              <a:rPr lang="en" sz="1400" dirty="0"/>
              <a:t>•World Wide Soaring Turnpoint Exchange   </a:t>
            </a:r>
            <a:r>
              <a:rPr lang="en" sz="1400" u="sng" dirty="0">
                <a:solidFill>
                  <a:schemeClr val="hlink"/>
                </a:solidFill>
                <a:hlinkClick r:id="rId13"/>
              </a:rPr>
              <a:t>http://soaringweb.org/TP/NA.html#US</a:t>
            </a:r>
            <a:r>
              <a:rPr lang="en" sz="1400" dirty="0"/>
              <a:t> </a:t>
            </a:r>
          </a:p>
          <a:p>
            <a:pPr lvl="0">
              <a:spcBef>
                <a:spcPts val="0"/>
              </a:spcBef>
              <a:buClr>
                <a:schemeClr val="dk1"/>
              </a:buClr>
              <a:buSzPct val="78571"/>
              <a:buFont typeface="Arial"/>
              <a:buNone/>
            </a:pPr>
            <a:r>
              <a:rPr lang="en" sz="1400" dirty="0" smtClean="0">
                <a:hlinkClick r:id="rId14"/>
              </a:rPr>
              <a:t>http</a:t>
            </a:r>
            <a:r>
              <a:rPr lang="en" sz="1400" dirty="0">
                <a:hlinkClick r:id="rId14"/>
              </a:rPr>
              <a:t>://www.fai.org/igc-documents</a:t>
            </a:r>
            <a:endParaRPr lang="en" sz="1400" dirty="0"/>
          </a:p>
          <a:p>
            <a:pPr lvl="0">
              <a:spcBef>
                <a:spcPts val="0"/>
              </a:spcBef>
              <a:buNone/>
            </a:pPr>
            <a:endParaRPr sz="14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Shape 806"/>
          <p:cNvSpPr txBox="1">
            <a:spLocks noGrp="1"/>
          </p:cNvSpPr>
          <p:nvPr>
            <p:ph type="title"/>
          </p:nvPr>
        </p:nvSpPr>
        <p:spPr>
          <a:xfrm>
            <a:off x="284100" y="410633"/>
            <a:ext cx="2479800" cy="5072700"/>
          </a:xfrm>
          <a:prstGeom prst="rect">
            <a:avLst/>
          </a:prstGeom>
        </p:spPr>
        <p:txBody>
          <a:bodyPr lIns="91425" tIns="91425" rIns="91425" bIns="91425" anchor="t" anchorCtr="0">
            <a:noAutofit/>
          </a:bodyPr>
          <a:lstStyle/>
          <a:p>
            <a:pPr lvl="0" rtl="0">
              <a:spcBef>
                <a:spcPts val="0"/>
              </a:spcBef>
              <a:buNone/>
            </a:pPr>
            <a:r>
              <a:rPr lang="en"/>
              <a:t>Agenda</a:t>
            </a:r>
          </a:p>
        </p:txBody>
      </p:sp>
      <p:sp>
        <p:nvSpPr>
          <p:cNvPr id="807" name="Shape 807"/>
          <p:cNvSpPr txBox="1">
            <a:spLocks noGrp="1"/>
          </p:cNvSpPr>
          <p:nvPr>
            <p:ph type="body" idx="1"/>
          </p:nvPr>
        </p:nvSpPr>
        <p:spPr>
          <a:xfrm>
            <a:off x="3381100" y="410622"/>
            <a:ext cx="2627400" cy="6316500"/>
          </a:xfrm>
          <a:prstGeom prst="rect">
            <a:avLst/>
          </a:prstGeom>
        </p:spPr>
        <p:txBody>
          <a:bodyPr lIns="91425" tIns="91425" rIns="91425" bIns="91425" anchor="t" anchorCtr="0">
            <a:noAutofit/>
          </a:bodyPr>
          <a:lstStyle/>
          <a:p>
            <a:pPr marL="0" lvl="0" indent="-69850" rtl="0">
              <a:lnSpc>
                <a:spcPct val="100000"/>
              </a:lnSpc>
              <a:spcBef>
                <a:spcPts val="0"/>
              </a:spcBef>
              <a:spcAft>
                <a:spcPts val="0"/>
              </a:spcAft>
              <a:buClr>
                <a:schemeClr val="dk1"/>
              </a:buClr>
              <a:buSzPct val="91666"/>
              <a:buFont typeface="Arial"/>
              <a:buNone/>
            </a:pPr>
            <a:r>
              <a:rPr lang="en" sz="1200" i="1">
                <a:solidFill>
                  <a:schemeClr val="dk1"/>
                </a:solidFill>
                <a:latin typeface="Cambria"/>
                <a:ea typeface="Cambria"/>
                <a:cs typeface="Cambria"/>
                <a:sym typeface="Cambria"/>
              </a:rPr>
              <a:t>Syllabus:</a:t>
            </a:r>
            <a:r>
              <a:rPr lang="en" sz="1200">
                <a:solidFill>
                  <a:schemeClr val="dk1"/>
                </a:solidFill>
                <a:latin typeface="Cambria"/>
                <a:ea typeface="Cambria"/>
                <a:cs typeface="Cambria"/>
                <a:sym typeface="Cambria"/>
              </a:rPr>
              <a:t> Based on the SSA GUIDE TO SOARING COMPETITION, with discussion and explanations by Wally &amp; Chris - interactive Question &amp; Answer throughout. </a:t>
            </a:r>
          </a:p>
          <a:p>
            <a:pPr marL="0" lvl="0" indent="-69850" rtl="0">
              <a:lnSpc>
                <a:spcPct val="100000"/>
              </a:lnSpc>
              <a:spcBef>
                <a:spcPts val="0"/>
              </a:spcBef>
              <a:spcAft>
                <a:spcPts val="0"/>
              </a:spcAft>
              <a:buClr>
                <a:schemeClr val="dk1"/>
              </a:buClr>
              <a:buSzPct val="91666"/>
              <a:buFont typeface="Arial"/>
              <a:buNone/>
            </a:pPr>
            <a:endParaRPr sz="1200" dirty="0">
              <a:solidFill>
                <a:schemeClr val="dk1"/>
              </a:solidFill>
              <a:latin typeface="Cambria"/>
              <a:ea typeface="Cambria"/>
              <a:cs typeface="Cambria"/>
              <a:sym typeface="Cambria"/>
            </a:endParaRPr>
          </a:p>
          <a:p>
            <a:pPr marL="0" lvl="0" indent="-69850" rtl="0">
              <a:lnSpc>
                <a:spcPct val="100000"/>
              </a:lnSpc>
              <a:spcBef>
                <a:spcPts val="0"/>
              </a:spcBef>
              <a:spcAft>
                <a:spcPts val="0"/>
              </a:spcAft>
              <a:buClr>
                <a:schemeClr val="dk1"/>
              </a:buClr>
              <a:buSzPct val="91666"/>
              <a:buFont typeface="Arial"/>
              <a:buNone/>
            </a:pPr>
            <a:r>
              <a:rPr lang="en" sz="1200" i="1">
                <a:solidFill>
                  <a:schemeClr val="dk1"/>
                </a:solidFill>
                <a:latin typeface="Cambria"/>
                <a:ea typeface="Cambria"/>
                <a:cs typeface="Cambria"/>
                <a:sym typeface="Cambria"/>
              </a:rPr>
              <a:t>PREPARATION </a:t>
            </a:r>
          </a:p>
          <a:p>
            <a:pPr marL="0" lvl="0" indent="-69850" rtl="0">
              <a:lnSpc>
                <a:spcPct val="100000"/>
              </a:lnSpc>
              <a:spcBef>
                <a:spcPts val="0"/>
              </a:spcBef>
              <a:spcAft>
                <a:spcPts val="0"/>
              </a:spcAft>
              <a:buClr>
                <a:schemeClr val="dk1"/>
              </a:buClr>
              <a:buSzPct val="91666"/>
              <a:buFont typeface="Arial"/>
              <a:buNone/>
            </a:pPr>
            <a:r>
              <a:rPr lang="en" sz="1200">
                <a:solidFill>
                  <a:schemeClr val="dk1"/>
                </a:solidFill>
                <a:latin typeface="Cambria"/>
                <a:ea typeface="Cambria"/>
                <a:cs typeface="Cambria"/>
                <a:sym typeface="Cambria"/>
              </a:rPr>
              <a:t>Flying skills needed for Competition flight</a:t>
            </a:r>
          </a:p>
          <a:p>
            <a:pPr marL="0" lvl="0" indent="-69850" rtl="0">
              <a:lnSpc>
                <a:spcPct val="100000"/>
              </a:lnSpc>
              <a:spcBef>
                <a:spcPts val="0"/>
              </a:spcBef>
              <a:spcAft>
                <a:spcPts val="0"/>
              </a:spcAft>
              <a:buClr>
                <a:schemeClr val="dk1"/>
              </a:buClr>
              <a:buSzPct val="91666"/>
              <a:buFont typeface="Arial"/>
              <a:buNone/>
            </a:pPr>
            <a:r>
              <a:rPr lang="en" sz="1200">
                <a:solidFill>
                  <a:schemeClr val="dk1"/>
                </a:solidFill>
                <a:latin typeface="Cambria"/>
                <a:ea typeface="Cambria"/>
                <a:cs typeface="Cambria"/>
                <a:sym typeface="Cambria"/>
              </a:rPr>
              <a:t>Your Glider or borrowed glider, and required equipment, Emergency Equipment </a:t>
            </a:r>
          </a:p>
          <a:p>
            <a:pPr marL="0" lvl="0" indent="-69850" rtl="0">
              <a:lnSpc>
                <a:spcPct val="100000"/>
              </a:lnSpc>
              <a:spcBef>
                <a:spcPts val="0"/>
              </a:spcBef>
              <a:spcAft>
                <a:spcPts val="0"/>
              </a:spcAft>
              <a:buClr>
                <a:schemeClr val="dk1"/>
              </a:buClr>
              <a:buSzPct val="91666"/>
              <a:buFont typeface="Arial"/>
              <a:buNone/>
            </a:pPr>
            <a:r>
              <a:rPr lang="en" sz="1200">
                <a:solidFill>
                  <a:schemeClr val="dk1"/>
                </a:solidFill>
                <a:latin typeface="Cambria"/>
                <a:ea typeface="Cambria"/>
                <a:cs typeface="Cambria"/>
                <a:sym typeface="Cambria"/>
              </a:rPr>
              <a:t>Checklists  </a:t>
            </a:r>
          </a:p>
          <a:p>
            <a:pPr marL="0" lvl="0" indent="-69850" rtl="0">
              <a:lnSpc>
                <a:spcPct val="100000"/>
              </a:lnSpc>
              <a:spcBef>
                <a:spcPts val="0"/>
              </a:spcBef>
              <a:spcAft>
                <a:spcPts val="0"/>
              </a:spcAft>
              <a:buClr>
                <a:schemeClr val="dk1"/>
              </a:buClr>
              <a:buSzPct val="91666"/>
              <a:buFont typeface="Arial"/>
              <a:buNone/>
            </a:pPr>
            <a:r>
              <a:rPr lang="en" sz="1200">
                <a:solidFill>
                  <a:schemeClr val="dk1"/>
                </a:solidFill>
                <a:latin typeface="Cambria"/>
                <a:ea typeface="Cambria"/>
                <a:cs typeface="Cambria"/>
                <a:sym typeface="Cambria"/>
              </a:rPr>
              <a:t>Paperwork needed</a:t>
            </a:r>
          </a:p>
          <a:p>
            <a:pPr marL="0" lvl="0" indent="-69850" rtl="0">
              <a:lnSpc>
                <a:spcPct val="100000"/>
              </a:lnSpc>
              <a:spcBef>
                <a:spcPts val="0"/>
              </a:spcBef>
              <a:spcAft>
                <a:spcPts val="0"/>
              </a:spcAft>
              <a:buClr>
                <a:schemeClr val="dk1"/>
              </a:buClr>
              <a:buSzPct val="91666"/>
              <a:buFont typeface="Arial"/>
              <a:buNone/>
            </a:pPr>
            <a:r>
              <a:rPr lang="en" sz="1200">
                <a:solidFill>
                  <a:schemeClr val="dk1"/>
                </a:solidFill>
                <a:latin typeface="Cambria"/>
                <a:ea typeface="Cambria"/>
                <a:cs typeface="Cambria"/>
                <a:sym typeface="Cambria"/>
              </a:rPr>
              <a:t>Charts/Maps/Turnpoint maps Start Points, vs Turnpoints and Finish points.  </a:t>
            </a:r>
          </a:p>
          <a:p>
            <a:pPr marL="0" lvl="0" indent="-69850" rtl="0">
              <a:lnSpc>
                <a:spcPct val="100000"/>
              </a:lnSpc>
              <a:spcBef>
                <a:spcPts val="0"/>
              </a:spcBef>
              <a:spcAft>
                <a:spcPts val="0"/>
              </a:spcAft>
              <a:buClr>
                <a:schemeClr val="dk1"/>
              </a:buClr>
              <a:buSzPct val="91666"/>
              <a:buFont typeface="Arial"/>
              <a:buNone/>
            </a:pPr>
            <a:r>
              <a:rPr lang="en" sz="1200">
                <a:solidFill>
                  <a:schemeClr val="dk1"/>
                </a:solidFill>
                <a:latin typeface="Cambria"/>
                <a:ea typeface="Cambria"/>
                <a:cs typeface="Cambria"/>
                <a:sym typeface="Cambria"/>
              </a:rPr>
              <a:t>The Rules, Competition Classes </a:t>
            </a:r>
          </a:p>
          <a:p>
            <a:pPr marL="0" lvl="0" indent="-69850" rtl="0">
              <a:lnSpc>
                <a:spcPct val="100000"/>
              </a:lnSpc>
              <a:spcBef>
                <a:spcPts val="0"/>
              </a:spcBef>
              <a:spcAft>
                <a:spcPts val="0"/>
              </a:spcAft>
              <a:buClr>
                <a:schemeClr val="dk1"/>
              </a:buClr>
              <a:buSzPct val="91666"/>
              <a:buFont typeface="Arial"/>
              <a:buNone/>
            </a:pPr>
            <a:r>
              <a:rPr lang="en" sz="1200">
                <a:solidFill>
                  <a:schemeClr val="dk1"/>
                </a:solidFill>
                <a:latin typeface="Cambria"/>
                <a:ea typeface="Cambria"/>
                <a:cs typeface="Cambria"/>
                <a:sym typeface="Cambria"/>
              </a:rPr>
              <a:t>Flight Documentation - fancy way of saying .igc flight recording. We will discuss software and hardware options. XCSoar demo and setup.</a:t>
            </a:r>
          </a:p>
          <a:p>
            <a:pPr marL="0" lvl="0" indent="-69850" rtl="0">
              <a:lnSpc>
                <a:spcPct val="100000"/>
              </a:lnSpc>
              <a:spcBef>
                <a:spcPts val="0"/>
              </a:spcBef>
              <a:spcAft>
                <a:spcPts val="0"/>
              </a:spcAft>
              <a:buClr>
                <a:schemeClr val="dk1"/>
              </a:buClr>
              <a:buSzPct val="91666"/>
              <a:buFont typeface="Arial"/>
              <a:buNone/>
            </a:pPr>
            <a:r>
              <a:rPr lang="en" sz="1200">
                <a:solidFill>
                  <a:schemeClr val="dk1"/>
                </a:solidFill>
                <a:latin typeface="Cambria"/>
                <a:ea typeface="Cambria"/>
                <a:cs typeface="Cambria"/>
                <a:sym typeface="Cambria"/>
              </a:rPr>
              <a:t>Water Ballast --- not needed for sports or club class</a:t>
            </a:r>
          </a:p>
          <a:p>
            <a:pPr marL="0" lvl="0" indent="-69850" rtl="0">
              <a:lnSpc>
                <a:spcPct val="100000"/>
              </a:lnSpc>
              <a:spcBef>
                <a:spcPts val="0"/>
              </a:spcBef>
              <a:spcAft>
                <a:spcPts val="0"/>
              </a:spcAft>
              <a:buClr>
                <a:schemeClr val="dk1"/>
              </a:buClr>
              <a:buSzPct val="91666"/>
              <a:buFont typeface="Arial"/>
              <a:buNone/>
            </a:pPr>
            <a:r>
              <a:rPr lang="en" sz="1200">
                <a:solidFill>
                  <a:schemeClr val="dk1"/>
                </a:solidFill>
                <a:latin typeface="Cambria"/>
                <a:ea typeface="Cambria"/>
                <a:cs typeface="Cambria"/>
                <a:sym typeface="Cambria"/>
              </a:rPr>
              <a:t>Staying comfortable: Pilot Relief &amp; Drinking Water, etc</a:t>
            </a:r>
          </a:p>
          <a:p>
            <a:pPr marL="0" lvl="0" indent="-69850" rtl="0">
              <a:lnSpc>
                <a:spcPct val="100000"/>
              </a:lnSpc>
              <a:spcBef>
                <a:spcPts val="0"/>
              </a:spcBef>
              <a:spcAft>
                <a:spcPts val="0"/>
              </a:spcAft>
              <a:buClr>
                <a:schemeClr val="dk1"/>
              </a:buClr>
              <a:buSzPct val="91666"/>
              <a:buFont typeface="Arial"/>
              <a:buNone/>
            </a:pPr>
            <a:r>
              <a:rPr lang="en" sz="1200">
                <a:solidFill>
                  <a:schemeClr val="dk1"/>
                </a:solidFill>
                <a:latin typeface="Cambria"/>
                <a:ea typeface="Cambria"/>
                <a:cs typeface="Cambria"/>
                <a:sym typeface="Cambria"/>
              </a:rPr>
              <a:t>Crew </a:t>
            </a:r>
          </a:p>
          <a:p>
            <a:pPr marL="0" lvl="0" indent="-69850" rtl="0">
              <a:lnSpc>
                <a:spcPct val="100000"/>
              </a:lnSpc>
              <a:spcBef>
                <a:spcPts val="0"/>
              </a:spcBef>
              <a:spcAft>
                <a:spcPts val="0"/>
              </a:spcAft>
              <a:buClr>
                <a:schemeClr val="dk1"/>
              </a:buClr>
              <a:buSzPct val="61111"/>
              <a:buFont typeface="Arial"/>
              <a:buNone/>
            </a:pPr>
            <a:endParaRPr dirty="0"/>
          </a:p>
        </p:txBody>
      </p:sp>
      <p:sp>
        <p:nvSpPr>
          <p:cNvPr id="808" name="Shape 808"/>
          <p:cNvSpPr txBox="1">
            <a:spLocks noGrp="1"/>
          </p:cNvSpPr>
          <p:nvPr>
            <p:ph type="body" idx="2"/>
          </p:nvPr>
        </p:nvSpPr>
        <p:spPr>
          <a:xfrm>
            <a:off x="6208874" y="410633"/>
            <a:ext cx="2627400" cy="5072700"/>
          </a:xfrm>
          <a:prstGeom prst="rect">
            <a:avLst/>
          </a:prstGeom>
        </p:spPr>
        <p:txBody>
          <a:bodyPr lIns="91425" tIns="91425" rIns="91425" bIns="91425" anchor="t" anchorCtr="0">
            <a:noAutofit/>
          </a:bodyPr>
          <a:lstStyle/>
          <a:p>
            <a:pPr marL="0" lvl="0" indent="0" rtl="0">
              <a:lnSpc>
                <a:spcPct val="100000"/>
              </a:lnSpc>
              <a:spcBef>
                <a:spcPts val="0"/>
              </a:spcBef>
              <a:spcAft>
                <a:spcPts val="0"/>
              </a:spcAft>
              <a:buNone/>
            </a:pPr>
            <a:r>
              <a:rPr lang="en" sz="1200">
                <a:solidFill>
                  <a:schemeClr val="dk1"/>
                </a:solidFill>
                <a:latin typeface="Cambria"/>
                <a:ea typeface="Cambria"/>
                <a:cs typeface="Cambria"/>
                <a:sym typeface="Cambria"/>
              </a:rPr>
              <a:t>Airport Etiquette </a:t>
            </a:r>
          </a:p>
          <a:p>
            <a:pPr marL="0" lvl="0" indent="0" rtl="0">
              <a:lnSpc>
                <a:spcPct val="100000"/>
              </a:lnSpc>
              <a:spcBef>
                <a:spcPts val="0"/>
              </a:spcBef>
              <a:spcAft>
                <a:spcPts val="0"/>
              </a:spcAft>
              <a:buNone/>
            </a:pPr>
            <a:r>
              <a:rPr lang="en" sz="1200">
                <a:solidFill>
                  <a:schemeClr val="dk1"/>
                </a:solidFill>
                <a:latin typeface="Cambria"/>
                <a:ea typeface="Cambria"/>
                <a:cs typeface="Cambria"/>
                <a:sym typeface="Cambria"/>
              </a:rPr>
              <a:t>Contest Personnel roles</a:t>
            </a:r>
          </a:p>
          <a:p>
            <a:pPr marL="0" lvl="0" indent="0" rtl="0">
              <a:lnSpc>
                <a:spcPct val="100000"/>
              </a:lnSpc>
              <a:spcBef>
                <a:spcPts val="0"/>
              </a:spcBef>
              <a:spcAft>
                <a:spcPts val="0"/>
              </a:spcAft>
              <a:buNone/>
            </a:pPr>
            <a:r>
              <a:rPr lang="en" sz="1200">
                <a:solidFill>
                  <a:schemeClr val="dk1"/>
                </a:solidFill>
                <a:latin typeface="Cambria"/>
                <a:ea typeface="Cambria"/>
                <a:cs typeface="Cambria"/>
                <a:sym typeface="Cambria"/>
              </a:rPr>
              <a:t>Radio Usage</a:t>
            </a:r>
          </a:p>
          <a:p>
            <a:pPr marL="0" lvl="0" indent="0" rtl="0">
              <a:lnSpc>
                <a:spcPct val="100000"/>
              </a:lnSpc>
              <a:spcBef>
                <a:spcPts val="0"/>
              </a:spcBef>
              <a:spcAft>
                <a:spcPts val="0"/>
              </a:spcAft>
              <a:buNone/>
            </a:pPr>
            <a:r>
              <a:rPr lang="en" sz="1200">
                <a:solidFill>
                  <a:schemeClr val="dk1"/>
                </a:solidFill>
                <a:latin typeface="Cambria"/>
                <a:ea typeface="Cambria"/>
                <a:cs typeface="Cambria"/>
                <a:sym typeface="Cambria"/>
              </a:rPr>
              <a:t>Navigation</a:t>
            </a:r>
          </a:p>
          <a:p>
            <a:pPr marL="0" lvl="0" indent="0" rtl="0">
              <a:lnSpc>
                <a:spcPct val="100000"/>
              </a:lnSpc>
              <a:spcBef>
                <a:spcPts val="0"/>
              </a:spcBef>
              <a:spcAft>
                <a:spcPts val="0"/>
              </a:spcAft>
              <a:buNone/>
            </a:pPr>
            <a:r>
              <a:rPr lang="en" sz="1200">
                <a:solidFill>
                  <a:schemeClr val="dk1"/>
                </a:solidFill>
                <a:latin typeface="Cambria"/>
                <a:ea typeface="Cambria"/>
                <a:cs typeface="Cambria"/>
                <a:sym typeface="Cambria"/>
              </a:rPr>
              <a:t>Outlanding Preparations, Landing Out, reporting in, tracking systems &amp; ELTs</a:t>
            </a:r>
          </a:p>
          <a:p>
            <a:pPr marL="0" lvl="0" indent="0" rtl="0">
              <a:lnSpc>
                <a:spcPct val="100000"/>
              </a:lnSpc>
              <a:spcBef>
                <a:spcPts val="0"/>
              </a:spcBef>
              <a:spcAft>
                <a:spcPts val="0"/>
              </a:spcAft>
              <a:buNone/>
            </a:pPr>
            <a:r>
              <a:rPr lang="en" sz="1200">
                <a:solidFill>
                  <a:schemeClr val="dk1"/>
                </a:solidFill>
                <a:latin typeface="Cambria"/>
                <a:ea typeface="Cambria"/>
                <a:cs typeface="Cambria"/>
                <a:sym typeface="Cambria"/>
              </a:rPr>
              <a:t>The Pilots' Meeting</a:t>
            </a:r>
          </a:p>
          <a:p>
            <a:pPr marL="0" lvl="0" indent="0" rtl="0">
              <a:lnSpc>
                <a:spcPct val="100000"/>
              </a:lnSpc>
              <a:spcBef>
                <a:spcPts val="0"/>
              </a:spcBef>
              <a:spcAft>
                <a:spcPts val="0"/>
              </a:spcAft>
              <a:buNone/>
            </a:pPr>
            <a:r>
              <a:rPr lang="en" sz="1200">
                <a:solidFill>
                  <a:schemeClr val="dk1"/>
                </a:solidFill>
                <a:latin typeface="Cambria"/>
                <a:ea typeface="Cambria"/>
                <a:cs typeface="Cambria"/>
                <a:sym typeface="Cambria"/>
              </a:rPr>
              <a:t>Gridding, Launching &amp; Relighting</a:t>
            </a:r>
          </a:p>
          <a:p>
            <a:pPr marL="0" lvl="0" indent="0" rtl="0">
              <a:lnSpc>
                <a:spcPct val="100000"/>
              </a:lnSpc>
              <a:spcBef>
                <a:spcPts val="0"/>
              </a:spcBef>
              <a:spcAft>
                <a:spcPts val="0"/>
              </a:spcAft>
              <a:buNone/>
            </a:pPr>
            <a:r>
              <a:rPr lang="en" sz="1200">
                <a:solidFill>
                  <a:schemeClr val="dk1"/>
                </a:solidFill>
                <a:latin typeface="Cambria"/>
                <a:ea typeface="Cambria"/>
                <a:cs typeface="Cambria"/>
                <a:sym typeface="Cambria"/>
              </a:rPr>
              <a:t>Starting </a:t>
            </a:r>
          </a:p>
          <a:p>
            <a:pPr marL="0" lvl="0" indent="0" rtl="0">
              <a:lnSpc>
                <a:spcPct val="100000"/>
              </a:lnSpc>
              <a:spcBef>
                <a:spcPts val="0"/>
              </a:spcBef>
              <a:spcAft>
                <a:spcPts val="0"/>
              </a:spcAft>
              <a:buNone/>
            </a:pPr>
            <a:r>
              <a:rPr lang="en" sz="1200">
                <a:solidFill>
                  <a:schemeClr val="dk1"/>
                </a:solidFill>
                <a:latin typeface="Cambria"/>
                <a:ea typeface="Cambria"/>
                <a:cs typeface="Cambria"/>
                <a:sym typeface="Cambria"/>
              </a:rPr>
              <a:t>Task Types and Planning </a:t>
            </a:r>
          </a:p>
          <a:p>
            <a:pPr marL="0" lvl="0" indent="0" rtl="0">
              <a:lnSpc>
                <a:spcPct val="100000"/>
              </a:lnSpc>
              <a:spcBef>
                <a:spcPts val="0"/>
              </a:spcBef>
              <a:spcAft>
                <a:spcPts val="0"/>
              </a:spcAft>
              <a:buNone/>
            </a:pPr>
            <a:r>
              <a:rPr lang="en" sz="1200">
                <a:solidFill>
                  <a:schemeClr val="dk1"/>
                </a:solidFill>
                <a:latin typeface="Cambria"/>
                <a:ea typeface="Cambria"/>
                <a:cs typeface="Cambria"/>
                <a:sym typeface="Cambria"/>
              </a:rPr>
              <a:t>Gaggles [play flight safety videos]</a:t>
            </a:r>
          </a:p>
          <a:p>
            <a:pPr marL="0" lvl="0" indent="0" rtl="0">
              <a:lnSpc>
                <a:spcPct val="100000"/>
              </a:lnSpc>
              <a:spcBef>
                <a:spcPts val="0"/>
              </a:spcBef>
              <a:spcAft>
                <a:spcPts val="0"/>
              </a:spcAft>
              <a:buNone/>
            </a:pPr>
            <a:r>
              <a:rPr lang="en" sz="1200">
                <a:solidFill>
                  <a:schemeClr val="dk1"/>
                </a:solidFill>
                <a:latin typeface="Cambria"/>
                <a:ea typeface="Cambria"/>
                <a:cs typeface="Cambria"/>
                <a:sym typeface="Cambria"/>
              </a:rPr>
              <a:t>Final Glides </a:t>
            </a:r>
          </a:p>
          <a:p>
            <a:pPr marL="0" lvl="0" indent="0" rtl="0">
              <a:lnSpc>
                <a:spcPct val="100000"/>
              </a:lnSpc>
              <a:spcBef>
                <a:spcPts val="0"/>
              </a:spcBef>
              <a:spcAft>
                <a:spcPts val="0"/>
              </a:spcAft>
              <a:buNone/>
            </a:pPr>
            <a:r>
              <a:rPr lang="en" sz="1200">
                <a:solidFill>
                  <a:schemeClr val="dk1"/>
                </a:solidFill>
                <a:latin typeface="Cambria"/>
                <a:ea typeface="Cambria"/>
                <a:cs typeface="Cambria"/>
                <a:sym typeface="Cambria"/>
              </a:rPr>
              <a:t>Finishes, Safety Finish and Landing</a:t>
            </a:r>
          </a:p>
          <a:p>
            <a:pPr marL="0" lvl="0" indent="0" rtl="0">
              <a:lnSpc>
                <a:spcPct val="100000"/>
              </a:lnSpc>
              <a:spcBef>
                <a:spcPts val="0"/>
              </a:spcBef>
              <a:spcAft>
                <a:spcPts val="0"/>
              </a:spcAft>
              <a:buNone/>
            </a:pPr>
            <a:endParaRPr sz="1200" dirty="0">
              <a:solidFill>
                <a:schemeClr val="dk1"/>
              </a:solidFill>
              <a:latin typeface="Cambria"/>
              <a:ea typeface="Cambria"/>
              <a:cs typeface="Cambria"/>
              <a:sym typeface="Cambria"/>
            </a:endParaRPr>
          </a:p>
          <a:p>
            <a:pPr marL="0" lvl="0" indent="0" rtl="0">
              <a:lnSpc>
                <a:spcPct val="100000"/>
              </a:lnSpc>
              <a:spcBef>
                <a:spcPts val="0"/>
              </a:spcBef>
              <a:spcAft>
                <a:spcPts val="0"/>
              </a:spcAft>
              <a:buNone/>
            </a:pPr>
            <a:endParaRPr sz="1200" dirty="0">
              <a:solidFill>
                <a:schemeClr val="dk1"/>
              </a:solidFill>
              <a:latin typeface="Cambria"/>
              <a:ea typeface="Cambria"/>
              <a:cs typeface="Cambria"/>
              <a:sym typeface="Cambria"/>
            </a:endParaRPr>
          </a:p>
          <a:p>
            <a:pPr marL="0" lvl="0" indent="0" rtl="0">
              <a:lnSpc>
                <a:spcPct val="100000"/>
              </a:lnSpc>
              <a:spcBef>
                <a:spcPts val="0"/>
              </a:spcBef>
              <a:spcAft>
                <a:spcPts val="0"/>
              </a:spcAft>
              <a:buNone/>
            </a:pPr>
            <a:r>
              <a:rPr lang="en" sz="1200" i="1">
                <a:solidFill>
                  <a:schemeClr val="dk1"/>
                </a:solidFill>
                <a:latin typeface="Cambria"/>
                <a:ea typeface="Cambria"/>
                <a:cs typeface="Cambria"/>
                <a:sym typeface="Cambria"/>
              </a:rPr>
              <a:t>THE INNER GAME </a:t>
            </a:r>
          </a:p>
          <a:p>
            <a:pPr marL="0" lvl="0" indent="0" rtl="0">
              <a:lnSpc>
                <a:spcPct val="100000"/>
              </a:lnSpc>
              <a:spcBef>
                <a:spcPts val="0"/>
              </a:spcBef>
              <a:spcAft>
                <a:spcPts val="0"/>
              </a:spcAft>
              <a:buNone/>
            </a:pPr>
            <a:r>
              <a:rPr lang="en" sz="1200">
                <a:solidFill>
                  <a:schemeClr val="dk1"/>
                </a:solidFill>
                <a:latin typeface="Cambria"/>
                <a:ea typeface="Cambria"/>
                <a:cs typeface="Cambria"/>
                <a:sym typeface="Cambria"/>
              </a:rPr>
              <a:t>Pressure &amp; Pacing </a:t>
            </a:r>
          </a:p>
          <a:p>
            <a:pPr marL="0" lvl="0" indent="0" rtl="0">
              <a:lnSpc>
                <a:spcPct val="100000"/>
              </a:lnSpc>
              <a:spcBef>
                <a:spcPts val="0"/>
              </a:spcBef>
              <a:spcAft>
                <a:spcPts val="0"/>
              </a:spcAft>
              <a:buNone/>
            </a:pPr>
            <a:r>
              <a:rPr lang="en" sz="1200">
                <a:solidFill>
                  <a:schemeClr val="dk1"/>
                </a:solidFill>
                <a:latin typeface="Cambria"/>
                <a:ea typeface="Cambria"/>
                <a:cs typeface="Cambria"/>
                <a:sym typeface="Cambria"/>
              </a:rPr>
              <a:t>Sportsmanship </a:t>
            </a:r>
          </a:p>
          <a:p>
            <a:pPr marL="0" lvl="0" indent="0" rtl="0">
              <a:lnSpc>
                <a:spcPct val="100000"/>
              </a:lnSpc>
              <a:spcBef>
                <a:spcPts val="0"/>
              </a:spcBef>
              <a:spcAft>
                <a:spcPts val="0"/>
              </a:spcAft>
              <a:buNone/>
            </a:pPr>
            <a:r>
              <a:rPr lang="en" sz="1200">
                <a:solidFill>
                  <a:schemeClr val="dk1"/>
                </a:solidFill>
                <a:latin typeface="Cambria"/>
                <a:ea typeface="Cambria"/>
                <a:cs typeface="Cambria"/>
                <a:sym typeface="Cambria"/>
              </a:rPr>
              <a:t>Following as a learning technique</a:t>
            </a:r>
          </a:p>
          <a:p>
            <a:pPr marL="0" lvl="0" indent="0" rtl="0">
              <a:lnSpc>
                <a:spcPct val="100000"/>
              </a:lnSpc>
              <a:spcBef>
                <a:spcPts val="0"/>
              </a:spcBef>
              <a:spcAft>
                <a:spcPts val="0"/>
              </a:spcAft>
              <a:buNone/>
            </a:pPr>
            <a:r>
              <a:rPr lang="en" sz="1200">
                <a:solidFill>
                  <a:schemeClr val="dk1"/>
                </a:solidFill>
                <a:latin typeface="Cambria"/>
                <a:ea typeface="Cambria"/>
                <a:cs typeface="Cambria"/>
                <a:sym typeface="Cambria"/>
              </a:rPr>
              <a:t>Thinking about Safety </a:t>
            </a:r>
          </a:p>
          <a:p>
            <a:pPr marL="0" lvl="0" indent="0" rtl="0">
              <a:lnSpc>
                <a:spcPct val="100000"/>
              </a:lnSpc>
              <a:spcBef>
                <a:spcPts val="0"/>
              </a:spcBef>
              <a:spcAft>
                <a:spcPts val="0"/>
              </a:spcAft>
              <a:buNone/>
            </a:pPr>
            <a:r>
              <a:rPr lang="en" sz="1200">
                <a:solidFill>
                  <a:schemeClr val="dk1"/>
                </a:solidFill>
                <a:latin typeface="Cambria"/>
                <a:ea typeface="Cambria"/>
                <a:cs typeface="Cambria"/>
                <a:sym typeface="Cambria"/>
              </a:rPr>
              <a:t>The Unwritten Rules </a:t>
            </a:r>
          </a:p>
          <a:p>
            <a:pPr marL="0" lvl="0" indent="0" rtl="0">
              <a:lnSpc>
                <a:spcPct val="100000"/>
              </a:lnSpc>
              <a:spcBef>
                <a:spcPts val="0"/>
              </a:spcBef>
              <a:spcAft>
                <a:spcPts val="0"/>
              </a:spcAft>
              <a:buNone/>
            </a:pPr>
            <a:endParaRPr sz="1200" dirty="0">
              <a:solidFill>
                <a:schemeClr val="dk1"/>
              </a:solidFill>
              <a:latin typeface="Cambria"/>
              <a:ea typeface="Cambria"/>
              <a:cs typeface="Cambria"/>
              <a:sym typeface="Cambria"/>
            </a:endParaRPr>
          </a:p>
          <a:p>
            <a:pPr marL="0" lvl="0" indent="0" rtl="0">
              <a:lnSpc>
                <a:spcPct val="100000"/>
              </a:lnSpc>
              <a:spcBef>
                <a:spcPts val="0"/>
              </a:spcBef>
              <a:spcAft>
                <a:spcPts val="0"/>
              </a:spcAft>
              <a:buNone/>
            </a:pPr>
            <a:r>
              <a:rPr lang="en" sz="1200">
                <a:solidFill>
                  <a:schemeClr val="dk1"/>
                </a:solidFill>
                <a:latin typeface="Cambria"/>
                <a:ea typeface="Cambria"/>
                <a:cs typeface="Cambria"/>
                <a:sym typeface="Cambria"/>
              </a:rPr>
              <a:t>Weather - minimums for a contest, weather resource websites</a:t>
            </a:r>
          </a:p>
          <a:p>
            <a:pPr marL="0" lvl="0" indent="0" rtl="0">
              <a:lnSpc>
                <a:spcPct val="100000"/>
              </a:lnSpc>
              <a:spcBef>
                <a:spcPts val="0"/>
              </a:spcBef>
              <a:spcAft>
                <a:spcPts val="0"/>
              </a:spcAft>
              <a:buNone/>
            </a:pPr>
            <a:r>
              <a:rPr lang="en" sz="1200">
                <a:solidFill>
                  <a:schemeClr val="dk1"/>
                </a:solidFill>
                <a:latin typeface="Cambria"/>
                <a:ea typeface="Cambria"/>
                <a:cs typeface="Cambria"/>
                <a:sym typeface="Cambria"/>
              </a:rPr>
              <a:t>GTA &amp; SSA Regional Competitions &amp; calling a task any weekend.</a:t>
            </a:r>
          </a:p>
          <a:p>
            <a:pPr marL="0" lvl="0" indent="0" rtl="0">
              <a:lnSpc>
                <a:spcPct val="100000"/>
              </a:lnSpc>
              <a:spcBef>
                <a:spcPts val="0"/>
              </a:spcBef>
              <a:spcAft>
                <a:spcPts val="0"/>
              </a:spcAft>
              <a:buNone/>
            </a:pPr>
            <a:endParaRPr sz="1200" dirty="0">
              <a:solidFill>
                <a:schemeClr val="dk1"/>
              </a:solidFill>
              <a:latin typeface="Cambria"/>
              <a:ea typeface="Cambria"/>
              <a:cs typeface="Cambria"/>
              <a:sym typeface="Cambria"/>
            </a:endParaRPr>
          </a:p>
          <a:p>
            <a:pPr marL="0" lvl="0" indent="0" rtl="0">
              <a:lnSpc>
                <a:spcPct val="100000"/>
              </a:lnSpc>
              <a:spcBef>
                <a:spcPts val="0"/>
              </a:spcBef>
              <a:spcAft>
                <a:spcPts val="0"/>
              </a:spcAft>
              <a:buNone/>
            </a:pPr>
            <a:r>
              <a:rPr lang="en" sz="1200">
                <a:solidFill>
                  <a:schemeClr val="dk1"/>
                </a:solidFill>
                <a:latin typeface="Cambria"/>
                <a:ea typeface="Cambria"/>
                <a:cs typeface="Cambria"/>
                <a:sym typeface="Cambria"/>
              </a:rPr>
              <a:t>Social aspects of races.</a:t>
            </a:r>
          </a:p>
          <a:p>
            <a:pPr marL="0" lvl="0" indent="0" rtl="0">
              <a:lnSpc>
                <a:spcPct val="100000"/>
              </a:lnSpc>
              <a:spcBef>
                <a:spcPts val="0"/>
              </a:spcBef>
              <a:spcAft>
                <a:spcPts val="0"/>
              </a:spcAft>
              <a:buNone/>
            </a:pPr>
            <a:endParaRPr sz="1200" dirty="0">
              <a:solidFill>
                <a:schemeClr val="dk1"/>
              </a:solidFill>
              <a:latin typeface="Cambria"/>
              <a:ea typeface="Cambria"/>
              <a:cs typeface="Cambria"/>
              <a:sym typeface="Cambria"/>
            </a:endParaRPr>
          </a:p>
          <a:p>
            <a:pPr marL="0" lvl="0" indent="0" rtl="0">
              <a:lnSpc>
                <a:spcPct val="100000"/>
              </a:lnSpc>
              <a:spcBef>
                <a:spcPts val="0"/>
              </a:spcBef>
              <a:spcAft>
                <a:spcPts val="0"/>
              </a:spcAft>
              <a:buNone/>
            </a:pPr>
            <a:r>
              <a:rPr lang="en" sz="1200" b="1">
                <a:solidFill>
                  <a:schemeClr val="dk1"/>
                </a:solidFill>
                <a:latin typeface="Cambria"/>
                <a:ea typeface="Cambria"/>
                <a:cs typeface="Cambria"/>
                <a:sym typeface="Cambria"/>
              </a:rPr>
              <a:t>End of Program</a:t>
            </a:r>
            <a:r>
              <a:rPr lang="en" sz="1200">
                <a:solidFill>
                  <a:schemeClr val="dk1"/>
                </a:solidFill>
                <a:latin typeface="Cambria"/>
                <a:ea typeface="Cambria"/>
                <a:cs typeface="Cambria"/>
                <a:sym typeface="Cambria"/>
              </a:rPr>
              <a:t> - Lunch and if the weather is good we go fly.</a:t>
            </a:r>
          </a:p>
          <a:p>
            <a:pPr marL="0" lvl="0" indent="0" rtl="0">
              <a:spcBef>
                <a:spcPts val="0"/>
              </a:spcBef>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p:nvPr/>
        </p:nvSpPr>
        <p:spPr>
          <a:xfrm>
            <a:off x="0" y="1106200"/>
            <a:ext cx="9144000" cy="183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206" name="Shape 206"/>
          <p:cNvSpPr txBox="1">
            <a:spLocks noGrp="1"/>
          </p:cNvSpPr>
          <p:nvPr>
            <p:ph type="title"/>
          </p:nvPr>
        </p:nvSpPr>
        <p:spPr>
          <a:xfrm>
            <a:off x="324475" y="121425"/>
            <a:ext cx="8094000" cy="842100"/>
          </a:xfrm>
          <a:prstGeom prst="rect">
            <a:avLst/>
          </a:prstGeom>
        </p:spPr>
        <p:txBody>
          <a:bodyPr lIns="91425" tIns="91425" rIns="91425" bIns="91425" anchor="t" anchorCtr="0">
            <a:noAutofit/>
          </a:bodyPr>
          <a:lstStyle/>
          <a:p>
            <a:pPr lvl="0" rtl="0">
              <a:spcBef>
                <a:spcPts val="0"/>
              </a:spcBef>
              <a:buClr>
                <a:schemeClr val="dk1"/>
              </a:buClr>
              <a:buSzPct val="39285"/>
              <a:buFont typeface="Arial"/>
              <a:buNone/>
            </a:pPr>
            <a:r>
              <a:rPr lang="en-US" dirty="0" smtClean="0">
                <a:latin typeface="Varela Round"/>
                <a:ea typeface="Varela Round"/>
                <a:cs typeface="Varela Round"/>
                <a:sym typeface="Varela Round"/>
              </a:rPr>
              <a:t>When </a:t>
            </a:r>
            <a:r>
              <a:rPr lang="en-US" dirty="0" smtClean="0">
                <a:latin typeface="Varela Round"/>
                <a:ea typeface="Varela Round"/>
                <a:cs typeface="Varela Round"/>
                <a:sym typeface="Varela Round"/>
              </a:rPr>
              <a:t>&amp; Where </a:t>
            </a:r>
            <a:r>
              <a:rPr lang="en-US" dirty="0" smtClean="0">
                <a:latin typeface="Varela Round"/>
                <a:ea typeface="Varela Round"/>
                <a:cs typeface="Varela Round"/>
                <a:sym typeface="Varela Round"/>
              </a:rPr>
              <a:t/>
            </a:r>
            <a:br>
              <a:rPr lang="en-US" dirty="0" smtClean="0">
                <a:latin typeface="Varela Round"/>
                <a:ea typeface="Varela Round"/>
                <a:cs typeface="Varela Round"/>
                <a:sym typeface="Varela Round"/>
              </a:rPr>
            </a:br>
            <a:r>
              <a:rPr lang="en-US" dirty="0" smtClean="0">
                <a:latin typeface="Varela Round"/>
                <a:ea typeface="Varela Round"/>
                <a:cs typeface="Varela Round"/>
                <a:sym typeface="Varela Round"/>
              </a:rPr>
              <a:t>are the contests?</a:t>
            </a:r>
            <a:endParaRPr lang="en" dirty="0">
              <a:latin typeface="Varela Round"/>
              <a:ea typeface="Varela Round"/>
              <a:cs typeface="Varela Round"/>
              <a:sym typeface="Varela Round"/>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b="11372"/>
          <a:stretch/>
        </p:blipFill>
        <p:spPr>
          <a:xfrm>
            <a:off x="3317505" y="1106201"/>
            <a:ext cx="5826496" cy="5751800"/>
          </a:xfrm>
          <a:prstGeom prst="rect">
            <a:avLst/>
          </a:prstGeom>
        </p:spPr>
      </p:pic>
      <p:sp>
        <p:nvSpPr>
          <p:cNvPr id="4" name="TextBox 3"/>
          <p:cNvSpPr txBox="1"/>
          <p:nvPr/>
        </p:nvSpPr>
        <p:spPr>
          <a:xfrm>
            <a:off x="259763" y="1630625"/>
            <a:ext cx="3218167" cy="1569660"/>
          </a:xfrm>
          <a:prstGeom prst="rect">
            <a:avLst/>
          </a:prstGeom>
          <a:noFill/>
        </p:spPr>
        <p:txBody>
          <a:bodyPr wrap="square" rtlCol="0">
            <a:spAutoFit/>
          </a:bodyPr>
          <a:lstStyle/>
          <a:p>
            <a:r>
              <a:rPr lang="en-US" sz="2400" b="1" dirty="0" smtClean="0"/>
              <a:t>The SSA website has a schedule for nearly every race in North America</a:t>
            </a:r>
            <a:endParaRPr lang="en-US" sz="2400" b="1" dirty="0"/>
          </a:p>
        </p:txBody>
      </p:sp>
      <p:sp>
        <p:nvSpPr>
          <p:cNvPr id="6" name="TextBox 5"/>
          <p:cNvSpPr txBox="1"/>
          <p:nvPr/>
        </p:nvSpPr>
        <p:spPr>
          <a:xfrm>
            <a:off x="5861312" y="2907897"/>
            <a:ext cx="2215113" cy="584775"/>
          </a:xfrm>
          <a:prstGeom prst="rect">
            <a:avLst/>
          </a:prstGeom>
          <a:solidFill>
            <a:schemeClr val="accent6">
              <a:lumMod val="60000"/>
              <a:lumOff val="40000"/>
            </a:schemeClr>
          </a:solidFill>
        </p:spPr>
        <p:txBody>
          <a:bodyPr wrap="square" rtlCol="0">
            <a:spAutoFit/>
          </a:bodyPr>
          <a:lstStyle/>
          <a:p>
            <a:r>
              <a:rPr lang="en-US" sz="1600" b="1" dirty="0" smtClean="0"/>
              <a:t>Check these 2 boxes for more events!</a:t>
            </a:r>
            <a:endParaRPr lang="en-US" sz="1600" b="1" dirty="0"/>
          </a:p>
        </p:txBody>
      </p:sp>
      <p:cxnSp>
        <p:nvCxnSpPr>
          <p:cNvPr id="5" name="Straight Arrow Connector 4"/>
          <p:cNvCxnSpPr/>
          <p:nvPr/>
        </p:nvCxnSpPr>
        <p:spPr>
          <a:xfrm flipH="1" flipV="1">
            <a:off x="5305245" y="3080375"/>
            <a:ext cx="465827" cy="1199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538159" y="3009037"/>
            <a:ext cx="232913" cy="19124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03762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5700</TotalTime>
  <Words>10502</Words>
  <Application>Microsoft Office PowerPoint</Application>
  <PresentationFormat>On-screen Show (4:3)</PresentationFormat>
  <Paragraphs>646</Paragraphs>
  <Slides>81</Slides>
  <Notes>81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81</vt:i4>
      </vt:variant>
    </vt:vector>
  </HeadingPairs>
  <TitlesOfParts>
    <vt:vector size="90" baseType="lpstr">
      <vt:lpstr>Arial</vt:lpstr>
      <vt:lpstr>Cambria</vt:lpstr>
      <vt:lpstr>Arial Narrow</vt:lpstr>
      <vt:lpstr>Days One</vt:lpstr>
      <vt:lpstr>Consolas</vt:lpstr>
      <vt:lpstr>Calibri</vt:lpstr>
      <vt:lpstr>Arial Black</vt:lpstr>
      <vt:lpstr>Varela Round</vt:lpstr>
      <vt:lpstr>Office Theme</vt:lpstr>
      <vt:lpstr> Glider Competition  101 Seminar</vt:lpstr>
      <vt:lpstr>SES  Glider Competition  101 Seminar</vt:lpstr>
      <vt:lpstr>Introductions of  presenters &amp; attendees</vt:lpstr>
      <vt:lpstr> What do I need for my first contest?</vt:lpstr>
      <vt:lpstr>Contest Organization and Daily Routine?</vt:lpstr>
      <vt:lpstr>GTA locations</vt:lpstr>
      <vt:lpstr>What is a glider contest? </vt:lpstr>
      <vt:lpstr> Competition Classes </vt:lpstr>
      <vt:lpstr>When &amp; Where  are the contests?</vt:lpstr>
      <vt:lpstr>When and Where  to Race?</vt:lpstr>
      <vt:lpstr>Your First Contest</vt:lpstr>
      <vt:lpstr>How do I formally enter a contest?</vt:lpstr>
      <vt:lpstr>Paperwork Required for SSA Regional, National, or GTA</vt:lpstr>
      <vt:lpstr>Flying Skills needed for Competition flight</vt:lpstr>
      <vt:lpstr>PowerPoint Presentation</vt:lpstr>
      <vt:lpstr>Read…</vt:lpstr>
      <vt:lpstr>Read  more…</vt:lpstr>
      <vt:lpstr>Preparing Your Glider</vt:lpstr>
      <vt:lpstr>Equipment</vt:lpstr>
      <vt:lpstr>Equipment</vt:lpstr>
      <vt:lpstr>Preparing Your Glider</vt:lpstr>
      <vt:lpstr>Charts/Maps/Turnpoint maps </vt:lpstr>
      <vt:lpstr>Equipment</vt:lpstr>
      <vt:lpstr>Equipment</vt:lpstr>
      <vt:lpstr>Equipment</vt:lpstr>
      <vt:lpstr>Equipment</vt:lpstr>
      <vt:lpstr>Required Equipment, Restricted Equipment</vt:lpstr>
      <vt:lpstr>Outlanding Preparations, Landing Out, reporting in, tracking systems &amp; ELTs </vt:lpstr>
      <vt:lpstr>Checklists</vt:lpstr>
      <vt:lpstr>Checklists</vt:lpstr>
      <vt:lpstr> Flight Documentation </vt:lpstr>
      <vt:lpstr>Staying comfortable, and Safe: </vt:lpstr>
      <vt:lpstr>Crew</vt:lpstr>
      <vt:lpstr> The Rules</vt:lpstr>
      <vt:lpstr> Rules: Site Specific</vt:lpstr>
      <vt:lpstr>The Unwritten Rules</vt:lpstr>
      <vt:lpstr>Airport Etiquette </vt:lpstr>
      <vt:lpstr>Contest Personnel roles </vt:lpstr>
      <vt:lpstr>Preparation for the day </vt:lpstr>
      <vt:lpstr>Pilot’s Meeting </vt:lpstr>
      <vt:lpstr>Gridding, Launching &amp; Relighting </vt:lpstr>
      <vt:lpstr>Gridding, Launching &amp; Relighting </vt:lpstr>
      <vt:lpstr>Gridding, Launching &amp; Relighting </vt:lpstr>
      <vt:lpstr>Water Ballast </vt:lpstr>
      <vt:lpstr>Radio Usage </vt:lpstr>
      <vt:lpstr>Charts/Maps/Turnpoint maps </vt:lpstr>
      <vt:lpstr>Navigation </vt:lpstr>
      <vt:lpstr>Airspace </vt:lpstr>
      <vt:lpstr>Start Points, vs Turnpoints &amp; Finish points.</vt:lpstr>
      <vt:lpstr>Landing Out</vt:lpstr>
      <vt:lpstr>Task Types &amp; Planning  AT</vt:lpstr>
      <vt:lpstr>Task Types &amp; Planning  MAT </vt:lpstr>
      <vt:lpstr>Task Types &amp; Planning  MAT </vt:lpstr>
      <vt:lpstr>Task Types &amp; Planning  TAT</vt:lpstr>
      <vt:lpstr>Task Types &amp; Planning  TAT</vt:lpstr>
      <vt:lpstr>Task Types &amp; Planning </vt:lpstr>
      <vt:lpstr>Turnpoint Control</vt:lpstr>
      <vt:lpstr>Starting </vt:lpstr>
      <vt:lpstr>Starting </vt:lpstr>
      <vt:lpstr>Gaggles </vt:lpstr>
      <vt:lpstr>Gaggles </vt:lpstr>
      <vt:lpstr>Joining Gaggles </vt:lpstr>
      <vt:lpstr>Joining Gaggles </vt:lpstr>
      <vt:lpstr>Thermalling Low</vt:lpstr>
      <vt:lpstr>Final Glides </vt:lpstr>
      <vt:lpstr>Finishing - Finish Cylinder</vt:lpstr>
      <vt:lpstr>Finishing - Finish Gate</vt:lpstr>
      <vt:lpstr>Safety Finish</vt:lpstr>
      <vt:lpstr>Safety Finish</vt:lpstr>
      <vt:lpstr>Finish &amp; Landing</vt:lpstr>
      <vt:lpstr>... and Landing</vt:lpstr>
      <vt:lpstr>Racing to learn </vt:lpstr>
      <vt:lpstr>THE INNER GAME  </vt:lpstr>
      <vt:lpstr>Flight Analysis</vt:lpstr>
      <vt:lpstr>Flight Computer/Software</vt:lpstr>
      <vt:lpstr>Flight Computer/Software Suggestions</vt:lpstr>
      <vt:lpstr>Social Aspects of Races </vt:lpstr>
      <vt:lpstr>Faster, Further, Higher, Funner   This Year…  What is YOUR Goal?</vt:lpstr>
      <vt:lpstr>END</vt:lpstr>
      <vt:lpstr>Appendix 1 - Links</vt:lpstr>
      <vt:lpstr>Agenda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Glider Competition  101 Seminar</dc:title>
  <dc:creator>Chris Ruf</dc:creator>
  <cp:lastModifiedBy>Chris</cp:lastModifiedBy>
  <cp:revision>81</cp:revision>
  <cp:lastPrinted>2017-02-11T07:26:46Z</cp:lastPrinted>
  <dcterms:modified xsi:type="dcterms:W3CDTF">2017-02-14T02:40:41Z</dcterms:modified>
</cp:coreProperties>
</file>